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Masters/slideMaster19.xml" ContentType="application/vnd.openxmlformats-officedocument.presentationml.slideMaster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Masters/slideMaster44.xml" ContentType="application/vnd.openxmlformats-officedocument.presentationml.slideMaster+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18.xml" ContentType="application/vnd.openxmlformats-officedocument.theme+xml"/>
  <Override PartName="/ppt/theme/theme29.xml" ContentType="application/vnd.openxmlformats-officedocument.theme+xml"/>
  <Override PartName="/ppt/slideLayouts/slideLayout60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Masters/slideMaster33.xml" ContentType="application/vnd.openxmlformats-officedocument.presentationml.slideMaster+xml"/>
  <Override PartName="/ppt/tableStyles.xml" ContentType="application/vnd.openxmlformats-officedocument.presentationml.tableStyles+xml"/>
  <Override PartName="/ppt/theme/theme54.xml" ContentType="application/vnd.openxmlformats-officedocument.them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22.xml" ContentType="application/vnd.openxmlformats-officedocument.presentationml.slideMaster+xml"/>
  <Override PartName="/ppt/theme/theme43.xml" ContentType="application/vnd.openxmlformats-officedocument.theme+xml"/>
  <Override PartName="/ppt/notesSlides/notesSlide30.xml" ContentType="application/vnd.openxmlformats-officedocument.presentationml.notesSlide+xml"/>
  <Override PartName="/ppt/theme/theme21.xml" ContentType="application/vnd.openxmlformats-officedocument.theme+xml"/>
  <Override PartName="/ppt/theme/theme32.xml" ContentType="application/vnd.openxmlformats-officedocument.theme+xml"/>
  <Override PartName="/ppt/notesSlides/notesSlide7.xml" ContentType="application/vnd.openxmlformats-officedocument.presentationml.notesSlide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Masters/slideMaster49.xml" ContentType="application/vnd.openxmlformats-officedocument.presentationml.slideMaster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Masters/slideMaster2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theme/theme37.xml" ContentType="application/vnd.openxmlformats-officedocument.theme+xml"/>
  <Override PartName="/ppt/theme/theme48.xml" ContentType="application/vnd.openxmlformats-officedocument.them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Masters/slideMaster52.xml" ContentType="application/vnd.openxmlformats-officedocument.presentationml.slideMaster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heme/theme26.xml" ContentType="application/vnd.openxmlformats-officedocument.theme+xml"/>
  <Override PartName="/ppt/notesSlides/notesSlide13.xml" ContentType="application/vnd.openxmlformats-officedocument.presentationml.notesSlide+xml"/>
  <Override PartName="/ppt/slideMasters/slideMaster30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theme/theme40.xml" ContentType="application/vnd.openxmlformats-officedocument.theme+xml"/>
  <Override PartName="/ppt/theme/theme51.xml" ContentType="application/vnd.openxmlformats-officedocument.theme+xml"/>
  <Override PartName="/ppt/slideMasters/slideMaster5.xml" ContentType="application/vnd.openxmlformats-officedocument.presentationml.slideMaster+xml"/>
  <Override PartName="/ppt/slides/slide49.xml" ContentType="application/vnd.openxmlformats-officedocument.presentationml.slide+xml"/>
  <Override PartName="/ppt/theme/theme7.xml" ContentType="application/vnd.openxmlformats-officedocument.theme+xml"/>
  <Override PartName="/ppt/slideLayouts/slideLayout59.xml" ContentType="application/vnd.openxmlformats-officedocument.presentationml.slideLayout+xml"/>
  <Override PartName="/ppt/notesSlides/notesSlide4.xml" ContentType="application/vnd.openxmlformats-officedocument.presentationml.notesSlide+xml"/>
  <Override PartName="/ppt/slides/slide38.xml" ContentType="application/vnd.openxmlformats-officedocument.presentationml.slide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Masters/slideMaster28.xml" ContentType="application/vnd.openxmlformats-officedocument.presentationml.slideMaster+xml"/>
  <Override PartName="/ppt/slideMasters/slideMaster46.xml" ContentType="application/vnd.openxmlformats-officedocument.presentationml.slideMaster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9.xml" ContentType="application/vnd.openxmlformats-officedocument.theme+xml"/>
  <Override PartName="/ppt/slideLayouts/slideLayout6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53.xml" ContentType="application/vnd.openxmlformats-officedocument.presentationml.slideMaster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8.xml" ContentType="application/vnd.openxmlformats-officedocument.theme+xml"/>
  <Override PartName="/ppt/slideLayouts/slideLayout51.xml" ContentType="application/vnd.openxmlformats-officedocument.presentationml.slideLayout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Masters/slideMaster24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6.xml" ContentType="application/vnd.openxmlformats-officedocument.theme+xml"/>
  <Override PartName="/ppt/theme/theme27.xml" ContentType="application/vnd.openxmlformats-officedocument.theme+xml"/>
  <Override PartName="/ppt/slideLayouts/slideLayout40.xml" ContentType="application/vnd.openxmlformats-officedocument.presentationml.slideLayout+xml"/>
  <Override PartName="/ppt/theme/theme45.xml" ContentType="application/vnd.openxmlformats-officedocument.them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slideMasters/slideMaster13.xml" ContentType="application/vnd.openxmlformats-officedocument.presentationml.slideMaster+xml"/>
  <Override PartName="/ppt/slideMasters/slideMaster31.xml" ContentType="application/vnd.openxmlformats-officedocument.presentationml.slideMaster+xml"/>
  <Override PartName="/ppt/theme/theme23.xml" ContentType="application/vnd.openxmlformats-officedocument.theme+xml"/>
  <Override PartName="/ppt/theme/theme34.xml" ContentType="application/vnd.openxmlformats-officedocument.theme+xml"/>
  <Override PartName="/ppt/theme/theme52.xml" ContentType="application/vnd.openxmlformats-officedocument.them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Masters/slideMaster6.xml" ContentType="application/vnd.openxmlformats-officedocument.presentationml.slideMaster+xml"/>
  <Override PartName="/ppt/slideMasters/slideMaster20.xml" ContentType="application/vnd.openxmlformats-officedocument.presentationml.slideMaster+xml"/>
  <Override PartName="/ppt/theme/theme8.xml" ContentType="application/vnd.openxmlformats-officedocument.theme+xml"/>
  <Override PartName="/ppt/theme/theme12.xml" ContentType="application/vnd.openxmlformats-officedocument.theme+xml"/>
  <Override PartName="/ppt/theme/theme41.xml" ContentType="application/vnd.openxmlformats-officedocument.them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heme/theme30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29.xml" ContentType="application/vnd.openxmlformats-officedocument.presentationml.slideMaster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Masters/slideMaster18.xml" ContentType="application/vnd.openxmlformats-officedocument.presentationml.slideMaster+xml"/>
  <Override PartName="/ppt/slideMasters/slideMaster47.xml" ContentType="application/vnd.openxmlformats-officedocument.presentationml.slideMaster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9.xml" ContentType="application/vnd.openxmlformats-officedocument.theme+xml"/>
  <Override PartName="/ppt/slideLayouts/slideLayout63.xml" ContentType="application/vnd.openxmlformats-officedocument.presentationml.slideLayout+xml"/>
  <Default Extension="jpeg" ContentType="image/jpeg"/>
  <Override PartName="/ppt/notesSlides/notesSlide37.xml" ContentType="application/vnd.openxmlformats-officedocument.presentationml.notesSlide+xml"/>
  <Override PartName="/ppt/slideMasters/slideMaster2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54.xml" ContentType="application/vnd.openxmlformats-officedocument.presentationml.slideMaster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8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6.xml" ContentType="application/vnd.openxmlformats-officedocument.theme+xml"/>
  <Default Extension="wav" ContentType="audio/wav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slideMasters/slideMaster14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43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17.xml" ContentType="application/vnd.openxmlformats-officedocument.theme+xml"/>
  <Override PartName="/ppt/slideLayouts/slideLayout30.xml" ContentType="application/vnd.openxmlformats-officedocument.presentationml.slideLayout+xml"/>
  <Override PartName="/ppt/theme/theme35.xml" ContentType="application/vnd.openxmlformats-officedocument.them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slideMasters/slideMaster21.xml" ContentType="application/vnd.openxmlformats-officedocument.presentationml.slideMaster+xml"/>
  <Override PartName="/ppt/slideMasters/slideMaster50.xml" ContentType="application/vnd.openxmlformats-officedocument.presentationml.slideMaster+xml"/>
  <Override PartName="/ppt/theme/theme24.xml" ContentType="application/vnd.openxmlformats-officedocument.theme+xml"/>
  <Override PartName="/ppt/theme/theme42.xml" ContentType="application/vnd.openxmlformats-officedocument.theme+xml"/>
  <Override PartName="/ppt/theme/theme53.xml" ContentType="application/vnd.openxmlformats-officedocument.them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theme/theme31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theme/theme20.xml" ContentType="application/vnd.openxmlformats-officedocument.theme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Masters/slideMaster48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Masters/slideMaster37.xml" ContentType="application/vnd.openxmlformats-officedocument.presentationml.slideMaster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notesSlides/notesSlide45.xml" ContentType="application/vnd.openxmlformats-officedocument.presentationml.notesSlide+xml"/>
  <Override PartName="/ppt/slideMasters/slideMaster26.xml" ContentType="application/vnd.openxmlformats-officedocument.presentationml.slideMaster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theme/theme47.xml" ContentType="application/vnd.openxmlformats-officedocument.theme+xml"/>
  <Override PartName="/ppt/notesSlides/notesSlide34.xml" ContentType="application/vnd.openxmlformats-officedocument.presentationml.notesSlide+xml"/>
  <Override PartName="/ppt/slideMasters/slideMaster15.xml" ContentType="application/vnd.openxmlformats-officedocument.presentationml.slideMaster+xml"/>
  <Override PartName="/ppt/slideMasters/slideMaster51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6.xml" ContentType="application/vnd.openxmlformats-officedocument.theme+xml"/>
  <Override PartName="/ppt/notesSlides/notesSlide23.xml" ContentType="application/vnd.openxmlformats-officedocument.presentationml.notesSlide+xml"/>
  <Override PartName="/ppt/slideMasters/slideMaster40.xml" ContentType="application/vnd.openxmlformats-officedocument.presentationml.slideMaster+xml"/>
  <Override PartName="/ppt/theme/theme14.xml" ContentType="application/vnd.openxmlformats-officedocument.theme+xml"/>
  <Override PartName="/ppt/theme/theme25.xml" ContentType="application/vnd.openxmlformats-officedocument.theme+xml"/>
  <Override PartName="/ppt/notesSlides/notesSlide12.xml" ContentType="application/vnd.openxmlformats-officedocument.presentationml.notesSlide+xml"/>
  <Override PartName="/ppt/theme/theme50.xml" ContentType="application/vnd.openxmlformats-officedocument.them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s/slide48.xml" ContentType="application/vnd.openxmlformats-officedocument.presentationml.slide+xml"/>
  <Override PartName="/ppt/slideLayouts/slideLayout58.xml" ContentType="application/vnd.openxmlformats-officedocument.presentationml.slideLayout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slideMasters/slideMaster34.xml" ContentType="application/vnd.openxmlformats-officedocument.presentationml.slideMaster+xml"/>
  <Override PartName="/ppt/slideMasters/slideMaster45.xml" ContentType="application/vnd.openxmlformats-officedocument.presentationml.slideMaster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theme/theme19.xml" ContentType="application/vnd.openxmlformats-officedocument.theme+xml"/>
  <Override PartName="/ppt/slideLayouts/slideLayout61.xml" ContentType="application/vnd.openxmlformats-officedocument.presentationml.slideLayout+xml"/>
  <Override PartName="/ppt/notesSlides/notesSlide53.xml" ContentType="application/vnd.openxmlformats-officedocument.presentationml.notesSlide+xml"/>
  <Override PartName="/ppt/slideMasters/slideMaster23.xml" ContentType="application/vnd.openxmlformats-officedocument.presentationml.slideMaster+xml"/>
  <Override PartName="/ppt/slides/slide40.xml" ContentType="application/vnd.openxmlformats-officedocument.presentationml.slide+xml"/>
  <Override PartName="/ppt/slideLayouts/slideLayout50.xml" ContentType="application/vnd.openxmlformats-officedocument.presentationml.slideLayout+xml"/>
  <Override PartName="/ppt/theme/theme44.xml" ContentType="application/vnd.openxmlformats-officedocument.theme+xml"/>
  <Override PartName="/ppt/theme/theme55.xml" ContentType="application/vnd.openxmlformats-officedocument.theme+xml"/>
  <Override PartName="/ppt/notesSlides/notesSlide42.xml" ContentType="application/vnd.openxmlformats-officedocument.presentationml.notesSlide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theme/theme33.xml" ContentType="application/vnd.openxmlformats-officedocument.theme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theme/theme22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2" r:id="rId3"/>
    <p:sldMasterId id="2147483664" r:id="rId4"/>
    <p:sldMasterId id="2147483666" r:id="rId5"/>
    <p:sldMasterId id="2147483668" r:id="rId6"/>
    <p:sldMasterId id="2147483670" r:id="rId7"/>
    <p:sldMasterId id="2147483672" r:id="rId8"/>
    <p:sldMasterId id="2147483674" r:id="rId9"/>
    <p:sldMasterId id="2147483676" r:id="rId10"/>
    <p:sldMasterId id="2147483678" r:id="rId11"/>
    <p:sldMasterId id="2147483680" r:id="rId12"/>
    <p:sldMasterId id="2147483682" r:id="rId13"/>
    <p:sldMasterId id="2147483684" r:id="rId14"/>
    <p:sldMasterId id="2147483686" r:id="rId15"/>
    <p:sldMasterId id="2147483688" r:id="rId16"/>
    <p:sldMasterId id="2147483690" r:id="rId17"/>
    <p:sldMasterId id="2147483692" r:id="rId18"/>
    <p:sldMasterId id="2147483694" r:id="rId19"/>
    <p:sldMasterId id="2147483696" r:id="rId20"/>
    <p:sldMasterId id="2147483698" r:id="rId21"/>
    <p:sldMasterId id="2147483700" r:id="rId22"/>
    <p:sldMasterId id="2147483702" r:id="rId23"/>
    <p:sldMasterId id="2147483704" r:id="rId24"/>
    <p:sldMasterId id="2147483706" r:id="rId25"/>
    <p:sldMasterId id="2147483708" r:id="rId26"/>
    <p:sldMasterId id="2147483710" r:id="rId27"/>
    <p:sldMasterId id="2147483712" r:id="rId28"/>
    <p:sldMasterId id="2147483714" r:id="rId29"/>
    <p:sldMasterId id="2147483716" r:id="rId30"/>
    <p:sldMasterId id="2147483718" r:id="rId31"/>
    <p:sldMasterId id="2147483720" r:id="rId32"/>
    <p:sldMasterId id="2147483722" r:id="rId33"/>
    <p:sldMasterId id="2147483724" r:id="rId34"/>
    <p:sldMasterId id="2147483726" r:id="rId35"/>
    <p:sldMasterId id="2147483728" r:id="rId36"/>
    <p:sldMasterId id="2147483730" r:id="rId37"/>
    <p:sldMasterId id="2147483732" r:id="rId38"/>
    <p:sldMasterId id="2147483734" r:id="rId39"/>
    <p:sldMasterId id="2147483736" r:id="rId40"/>
    <p:sldMasterId id="2147483738" r:id="rId41"/>
    <p:sldMasterId id="2147483740" r:id="rId42"/>
    <p:sldMasterId id="2147483742" r:id="rId43"/>
    <p:sldMasterId id="2147483744" r:id="rId44"/>
    <p:sldMasterId id="2147483746" r:id="rId45"/>
    <p:sldMasterId id="2147483748" r:id="rId46"/>
    <p:sldMasterId id="2147483750" r:id="rId47"/>
    <p:sldMasterId id="2147483752" r:id="rId48"/>
    <p:sldMasterId id="2147483754" r:id="rId49"/>
    <p:sldMasterId id="2147483756" r:id="rId50"/>
    <p:sldMasterId id="2147483758" r:id="rId51"/>
    <p:sldMasterId id="2147483760" r:id="rId52"/>
    <p:sldMasterId id="2147483762" r:id="rId53"/>
    <p:sldMasterId id="2147483764" r:id="rId54"/>
  </p:sldMasterIdLst>
  <p:notesMasterIdLst>
    <p:notesMasterId r:id="rId108"/>
  </p:notesMasterIdLst>
  <p:sldIdLst>
    <p:sldId id="256" r:id="rId55"/>
    <p:sldId id="257" r:id="rId56"/>
    <p:sldId id="258" r:id="rId57"/>
    <p:sldId id="259" r:id="rId58"/>
    <p:sldId id="260" r:id="rId59"/>
    <p:sldId id="261" r:id="rId60"/>
    <p:sldId id="262" r:id="rId61"/>
    <p:sldId id="263" r:id="rId62"/>
    <p:sldId id="264" r:id="rId63"/>
    <p:sldId id="265" r:id="rId64"/>
    <p:sldId id="266" r:id="rId65"/>
    <p:sldId id="267" r:id="rId66"/>
    <p:sldId id="268" r:id="rId67"/>
    <p:sldId id="269" r:id="rId68"/>
    <p:sldId id="270" r:id="rId69"/>
    <p:sldId id="271" r:id="rId70"/>
    <p:sldId id="272" r:id="rId71"/>
    <p:sldId id="273" r:id="rId72"/>
    <p:sldId id="274" r:id="rId73"/>
    <p:sldId id="275" r:id="rId74"/>
    <p:sldId id="276" r:id="rId75"/>
    <p:sldId id="277" r:id="rId76"/>
    <p:sldId id="278" r:id="rId77"/>
    <p:sldId id="279" r:id="rId78"/>
    <p:sldId id="280" r:id="rId79"/>
    <p:sldId id="281" r:id="rId80"/>
    <p:sldId id="282" r:id="rId81"/>
    <p:sldId id="283" r:id="rId82"/>
    <p:sldId id="284" r:id="rId83"/>
    <p:sldId id="285" r:id="rId84"/>
    <p:sldId id="286" r:id="rId85"/>
    <p:sldId id="287" r:id="rId86"/>
    <p:sldId id="288" r:id="rId87"/>
    <p:sldId id="289" r:id="rId88"/>
    <p:sldId id="290" r:id="rId89"/>
    <p:sldId id="291" r:id="rId90"/>
    <p:sldId id="292" r:id="rId91"/>
    <p:sldId id="293" r:id="rId92"/>
    <p:sldId id="294" r:id="rId93"/>
    <p:sldId id="295" r:id="rId94"/>
    <p:sldId id="296" r:id="rId95"/>
    <p:sldId id="297" r:id="rId96"/>
    <p:sldId id="298" r:id="rId97"/>
    <p:sldId id="299" r:id="rId98"/>
    <p:sldId id="300" r:id="rId99"/>
    <p:sldId id="301" r:id="rId100"/>
    <p:sldId id="302" r:id="rId101"/>
    <p:sldId id="303" r:id="rId102"/>
    <p:sldId id="304" r:id="rId103"/>
    <p:sldId id="305" r:id="rId104"/>
    <p:sldId id="306" r:id="rId105"/>
    <p:sldId id="307" r:id="rId106"/>
    <p:sldId id="308" r:id="rId10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21" Type="http://schemas.openxmlformats.org/officeDocument/2006/relationships/slideMaster" Target="slideMasters/slideMaster21.xml"/><Relationship Id="rId42" Type="http://schemas.openxmlformats.org/officeDocument/2006/relationships/slideMaster" Target="slideMasters/slideMaster42.xml"/><Relationship Id="rId47" Type="http://schemas.openxmlformats.org/officeDocument/2006/relationships/slideMaster" Target="slideMasters/slideMaster47.xml"/><Relationship Id="rId63" Type="http://schemas.openxmlformats.org/officeDocument/2006/relationships/slide" Target="slides/slide9.xml"/><Relationship Id="rId68" Type="http://schemas.openxmlformats.org/officeDocument/2006/relationships/slide" Target="slides/slide14.xml"/><Relationship Id="rId84" Type="http://schemas.openxmlformats.org/officeDocument/2006/relationships/slide" Target="slides/slide30.xml"/><Relationship Id="rId89" Type="http://schemas.openxmlformats.org/officeDocument/2006/relationships/slide" Target="slides/slide35.xml"/><Relationship Id="rId1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07" Type="http://schemas.openxmlformats.org/officeDocument/2006/relationships/slide" Target="slides/slide53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40" Type="http://schemas.openxmlformats.org/officeDocument/2006/relationships/slideMaster" Target="slideMasters/slideMaster40.xml"/><Relationship Id="rId45" Type="http://schemas.openxmlformats.org/officeDocument/2006/relationships/slideMaster" Target="slideMasters/slideMaster45.xml"/><Relationship Id="rId53" Type="http://schemas.openxmlformats.org/officeDocument/2006/relationships/slideMaster" Target="slideMasters/slideMaster53.xml"/><Relationship Id="rId58" Type="http://schemas.openxmlformats.org/officeDocument/2006/relationships/slide" Target="slides/slide4.xml"/><Relationship Id="rId66" Type="http://schemas.openxmlformats.org/officeDocument/2006/relationships/slide" Target="slides/slide12.xml"/><Relationship Id="rId74" Type="http://schemas.openxmlformats.org/officeDocument/2006/relationships/slide" Target="slides/slide20.xml"/><Relationship Id="rId79" Type="http://schemas.openxmlformats.org/officeDocument/2006/relationships/slide" Target="slides/slide25.xml"/><Relationship Id="rId87" Type="http://schemas.openxmlformats.org/officeDocument/2006/relationships/slide" Target="slides/slide33.xml"/><Relationship Id="rId102" Type="http://schemas.openxmlformats.org/officeDocument/2006/relationships/slide" Target="slides/slide48.xml"/><Relationship Id="rId11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7.xml"/><Relationship Id="rId82" Type="http://schemas.openxmlformats.org/officeDocument/2006/relationships/slide" Target="slides/slide28.xml"/><Relationship Id="rId90" Type="http://schemas.openxmlformats.org/officeDocument/2006/relationships/slide" Target="slides/slide36.xml"/><Relationship Id="rId95" Type="http://schemas.openxmlformats.org/officeDocument/2006/relationships/slide" Target="slides/slide41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Master" Target="slideMasters/slideMaster43.xml"/><Relationship Id="rId48" Type="http://schemas.openxmlformats.org/officeDocument/2006/relationships/slideMaster" Target="slideMasters/slideMaster48.xml"/><Relationship Id="rId56" Type="http://schemas.openxmlformats.org/officeDocument/2006/relationships/slide" Target="slides/slide2.xml"/><Relationship Id="rId64" Type="http://schemas.openxmlformats.org/officeDocument/2006/relationships/slide" Target="slides/slide10.xml"/><Relationship Id="rId69" Type="http://schemas.openxmlformats.org/officeDocument/2006/relationships/slide" Target="slides/slide15.xml"/><Relationship Id="rId77" Type="http://schemas.openxmlformats.org/officeDocument/2006/relationships/slide" Target="slides/slide23.xml"/><Relationship Id="rId100" Type="http://schemas.openxmlformats.org/officeDocument/2006/relationships/slide" Target="slides/slide46.xml"/><Relationship Id="rId105" Type="http://schemas.openxmlformats.org/officeDocument/2006/relationships/slide" Target="slides/slide51.xml"/><Relationship Id="rId8" Type="http://schemas.openxmlformats.org/officeDocument/2006/relationships/slideMaster" Target="slideMasters/slideMaster8.xml"/><Relationship Id="rId51" Type="http://schemas.openxmlformats.org/officeDocument/2006/relationships/slideMaster" Target="slideMasters/slideMaster51.xml"/><Relationship Id="rId72" Type="http://schemas.openxmlformats.org/officeDocument/2006/relationships/slide" Target="slides/slide18.xml"/><Relationship Id="rId80" Type="http://schemas.openxmlformats.org/officeDocument/2006/relationships/slide" Target="slides/slide26.xml"/><Relationship Id="rId85" Type="http://schemas.openxmlformats.org/officeDocument/2006/relationships/slide" Target="slides/slide31.xml"/><Relationship Id="rId93" Type="http://schemas.openxmlformats.org/officeDocument/2006/relationships/slide" Target="slides/slide39.xml"/><Relationship Id="rId98" Type="http://schemas.openxmlformats.org/officeDocument/2006/relationships/slide" Target="slides/slide44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46" Type="http://schemas.openxmlformats.org/officeDocument/2006/relationships/slideMaster" Target="slideMasters/slideMaster46.xml"/><Relationship Id="rId59" Type="http://schemas.openxmlformats.org/officeDocument/2006/relationships/slide" Target="slides/slide5.xml"/><Relationship Id="rId67" Type="http://schemas.openxmlformats.org/officeDocument/2006/relationships/slide" Target="slides/slide13.xml"/><Relationship Id="rId103" Type="http://schemas.openxmlformats.org/officeDocument/2006/relationships/slide" Target="slides/slide49.xml"/><Relationship Id="rId108" Type="http://schemas.openxmlformats.org/officeDocument/2006/relationships/notesMaster" Target="notesMasters/notesMaster1.xml"/><Relationship Id="rId20" Type="http://schemas.openxmlformats.org/officeDocument/2006/relationships/slideMaster" Target="slideMasters/slideMaster20.xml"/><Relationship Id="rId41" Type="http://schemas.openxmlformats.org/officeDocument/2006/relationships/slideMaster" Target="slideMasters/slideMaster41.xml"/><Relationship Id="rId54" Type="http://schemas.openxmlformats.org/officeDocument/2006/relationships/slideMaster" Target="slideMasters/slideMaster54.xml"/><Relationship Id="rId62" Type="http://schemas.openxmlformats.org/officeDocument/2006/relationships/slide" Target="slides/slide8.xml"/><Relationship Id="rId70" Type="http://schemas.openxmlformats.org/officeDocument/2006/relationships/slide" Target="slides/slide16.xml"/><Relationship Id="rId75" Type="http://schemas.openxmlformats.org/officeDocument/2006/relationships/slide" Target="slides/slide21.xml"/><Relationship Id="rId83" Type="http://schemas.openxmlformats.org/officeDocument/2006/relationships/slide" Target="slides/slide29.xml"/><Relationship Id="rId88" Type="http://schemas.openxmlformats.org/officeDocument/2006/relationships/slide" Target="slides/slide34.xml"/><Relationship Id="rId91" Type="http://schemas.openxmlformats.org/officeDocument/2006/relationships/slide" Target="slides/slide37.xml"/><Relationship Id="rId96" Type="http://schemas.openxmlformats.org/officeDocument/2006/relationships/slide" Target="slides/slide42.xml"/><Relationship Id="rId11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Master" Target="slideMasters/slideMaster49.xml"/><Relationship Id="rId57" Type="http://schemas.openxmlformats.org/officeDocument/2006/relationships/slide" Target="slides/slide3.xml"/><Relationship Id="rId106" Type="http://schemas.openxmlformats.org/officeDocument/2006/relationships/slide" Target="slides/slide52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Master" Target="slideMasters/slideMaster44.xml"/><Relationship Id="rId52" Type="http://schemas.openxmlformats.org/officeDocument/2006/relationships/slideMaster" Target="slideMasters/slideMaster52.xml"/><Relationship Id="rId60" Type="http://schemas.openxmlformats.org/officeDocument/2006/relationships/slide" Target="slides/slide6.xml"/><Relationship Id="rId65" Type="http://schemas.openxmlformats.org/officeDocument/2006/relationships/slide" Target="slides/slide11.xml"/><Relationship Id="rId73" Type="http://schemas.openxmlformats.org/officeDocument/2006/relationships/slide" Target="slides/slide19.xml"/><Relationship Id="rId78" Type="http://schemas.openxmlformats.org/officeDocument/2006/relationships/slide" Target="slides/slide24.xml"/><Relationship Id="rId81" Type="http://schemas.openxmlformats.org/officeDocument/2006/relationships/slide" Target="slides/slide27.xml"/><Relationship Id="rId86" Type="http://schemas.openxmlformats.org/officeDocument/2006/relationships/slide" Target="slides/slide32.xml"/><Relationship Id="rId94" Type="http://schemas.openxmlformats.org/officeDocument/2006/relationships/slide" Target="slides/slide40.xml"/><Relationship Id="rId99" Type="http://schemas.openxmlformats.org/officeDocument/2006/relationships/slide" Target="slides/slide45.xml"/><Relationship Id="rId101" Type="http://schemas.openxmlformats.org/officeDocument/2006/relationships/slide" Target="slides/slide47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Master" Target="slideMasters/slideMaster39.xml"/><Relationship Id="rId109" Type="http://schemas.openxmlformats.org/officeDocument/2006/relationships/presProps" Target="presProps.xml"/><Relationship Id="rId34" Type="http://schemas.openxmlformats.org/officeDocument/2006/relationships/slideMaster" Target="slideMasters/slideMaster34.xml"/><Relationship Id="rId50" Type="http://schemas.openxmlformats.org/officeDocument/2006/relationships/slideMaster" Target="slideMasters/slideMaster50.xml"/><Relationship Id="rId55" Type="http://schemas.openxmlformats.org/officeDocument/2006/relationships/slide" Target="slides/slide1.xml"/><Relationship Id="rId76" Type="http://schemas.openxmlformats.org/officeDocument/2006/relationships/slide" Target="slides/slide22.xml"/><Relationship Id="rId97" Type="http://schemas.openxmlformats.org/officeDocument/2006/relationships/slide" Target="slides/slide43.xml"/><Relationship Id="rId104" Type="http://schemas.openxmlformats.org/officeDocument/2006/relationships/slide" Target="slides/slide50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17.xml"/><Relationship Id="rId92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7091FC3-74A8-4046-B607-0AB92BCF1A28}" type="datetimeFigureOut">
              <a:rPr lang="en-US"/>
              <a:pPr>
                <a:defRPr/>
              </a:pPr>
              <a:t>4/3/2012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F1E78C1-55DF-4495-B9CE-9802CBF156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49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2493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EC23C12-38C2-443E-893F-DF13E11A93CF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4336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0314C90-2FBB-4D56-9527-4BB960CE61A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541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4541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450F58C-A800-41DF-B951-5BB15A82B39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745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4745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9EE76E8-1592-4FCA-9B21-61C6D6C105A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950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4950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8A128A7-27FF-4D41-BE13-59A53E2714F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155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155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3F71D2B-3565-4581-A810-402741EBF39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0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360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57D6893-1D7E-4C5D-A38F-59B2147A633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4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565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565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90F379-9DBE-4A81-9332-9792C0D3767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769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769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3873135-0FE6-411F-82E0-0C709390DDD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974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974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CE6CA23-182C-47E2-A2B9-926B1F58533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179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179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8D24BD3-C462-4A64-819C-F21A71D6B4D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697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2697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F4955F3-A797-491A-829E-795F12E5EF4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384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F5DD32-7C34-4E2D-A8C5-37097227B07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8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589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589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A098123-8F1E-40C2-9E0B-7A84E630A0D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79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793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1DA9004-00D4-44A9-B18B-A64F04DC5CA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99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998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50A310D-9063-4572-95FF-C26819F39FF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20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203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D2B1629-C703-4E9B-9D7D-B610479553B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08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408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D142846-3C23-4E51-80D0-8B9B28DD711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61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613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0A79073-2124-4FEC-B6D4-B904A3791D3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817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817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BDAAC2-755F-4BE8-8CDB-6278EF969CF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022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022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8527598-BBE1-4712-B752-7F410E7A4DF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227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227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01A354D-C58E-41D5-8E66-0773B10E440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902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2902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80F962C-C348-4F4C-A077-E20461BD2D7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2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432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808502-E468-4EA8-ACA6-8B4AE01D266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6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637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637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C657410-7947-4925-B416-2A98BE511CB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841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841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7F1D04B-7ED1-473C-9BCC-18EFE0D493C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046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9046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D92101F-1294-4381-8BAC-1990FBC0FAB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9251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9668DA1-9559-459D-B443-F44EEA5C311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9456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403AB6-6721-436F-AC5E-DEEDBDA9263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0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661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9661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5BAB453-41CC-4862-B1F6-F0D173FD2F5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865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9865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E363A1E-03BA-4F23-8056-917C3A6F3BE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070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0070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93E76AC-3E6A-4D5A-B49D-7ECDC877034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275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0275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52A7A8F-51EB-4481-8095-2FCFF7E95CB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107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107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5AD1712-38A6-48D8-A2DB-ABD9B11460F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0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0480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93A3080-21AD-4CE6-9BD5-C4593B5FAAC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4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685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0685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23AAD36-8C5F-4AF1-9490-03FBE3884EF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889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0889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50F576-EE11-40AF-A998-E71A432CDC1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094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1094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BF1DFAE-6922-4E26-BDF4-B4A760AFBBE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299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1299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BAF2209-3C0F-4E75-9713-565E8DED0BA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1504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33282CF-CDAD-4BDD-B60C-1F848F70A4D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8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709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1709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794420A-5A6C-479B-A8A3-A5C7E463EB2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91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1913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0460FC-FC65-4B8F-A43E-815A8A985A8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11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118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42FBD18-63FC-492A-A55D-103ECCF7FCB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32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323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8A04D92-2A7B-469C-98D3-D00F4295215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2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312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E86A6C7-6E92-494D-B59E-5D7CFC1082C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28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528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270E2F6-7131-4D42-A406-B77A8CF672A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73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733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61F4630-7CB7-4B7E-9745-90A23D1718B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937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937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75DA1-5B38-48A5-975B-5EB67424343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142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3142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0E26AC9-9DFF-4DB0-8B9A-C7ECE01C7EA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517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517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D883A5B-A284-4E36-BC34-167CB1036D5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721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721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0F26EC9-A57E-4E24-BEED-1551195C384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926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926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8B794ED-5478-49E9-83D9-F49892135A6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131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4131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B58342E-E862-4015-B281-9F194A624CD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27C917-C5E9-45AA-9331-87D4EA7D07C8}" type="datetimeFigureOut">
              <a:rPr lang="en-US"/>
              <a:pPr>
                <a:defRPr/>
              </a:pPr>
              <a:t>4/3/2012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95BD65-F262-4926-8610-88472F8106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D3B52A-8CB5-4BC3-A7FD-AE8F084EC792}" type="datetimeFigureOut">
              <a:rPr lang="en-US"/>
              <a:pPr>
                <a:defRPr/>
              </a:pPr>
              <a:t>4/3/2012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F5FC5-1BFC-4889-BC89-D3876523F8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5412E7-ED74-4164-BF0A-6C5612CDE9C1}" type="datetimeFigureOut">
              <a:rPr lang="en-US"/>
              <a:pPr>
                <a:defRPr/>
              </a:pPr>
              <a:t>4/3/2012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3F1B67-718A-4E2B-9E40-28490A72E5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CE9C4FE-9486-430B-AF13-DEB1C597A0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764C04A-7D02-426D-8D1E-29CB2CDBDE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752929B-03BC-41BF-9A5F-B83FA2E0C1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5E3670B-6153-45EE-935C-1FF423000E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4EBE36C-B0AB-4E9A-BFED-95B1FBC810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17B4EDB-790B-48FE-99A1-5A2802353A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ADCC8A0-85FF-41E9-8741-6C26553AA2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7B752E1-32B8-4B66-860F-DC8DA524D6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3735-A1A6-4708-A882-583EFB9FB83F}" type="datetimeFigureOut">
              <a:rPr lang="en-US"/>
              <a:pPr>
                <a:defRPr/>
              </a:pPr>
              <a:t>4/3/2012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EDA53E-1CBC-42E7-9AB2-1940E69122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C38BF49-2C5D-41D8-99D1-F87075D78E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5826C59-7C3F-4A4E-88FF-D07DB9E99E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7960C40-0684-4517-9175-3A159E7B6E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0B6CC08-0870-40A1-9B1A-6A4A6A1B77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EF07B91-AB84-44E7-A5A9-387D5C3C0E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C58D045-B59F-40B8-8990-10050FF354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F3B4212-0346-47DA-A403-0EED8D5B15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43F1371-4EFE-4475-8AE4-E80236EE26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3BE6126-CD2D-4EC0-8CB4-DF89C3CF4D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4EEBABF-4610-49CF-8B1D-DD3659E7D5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D56F5F-B9F7-4886-9A6B-5B3F357C75DC}" type="datetimeFigureOut">
              <a:rPr lang="en-US"/>
              <a:pPr>
                <a:defRPr/>
              </a:pPr>
              <a:t>4/3/2012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4B6CF0-3FDD-4EAA-83E9-0CEC1D7D1B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BC98C46-4620-4FAB-AFF6-E5AB3328D6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879D3EF-C976-4BB0-B7FB-0208E8746E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4C5104C-486A-453C-9D80-D201EEB89C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3393BB3-9B1B-4C6C-92D4-9E12291F04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E0F7380-A26A-4294-8933-93E8E10F80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812EF7B-AB5F-4417-9600-0B17208FC3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95E5B65-E0D3-4816-BED6-8ED2FBB4FC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7534941-8F22-4593-8894-8D4A3463C2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809D912-E6AD-4245-AA13-BF1DC766C0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720EC8D-EFD8-47D3-9FF0-E14AF534D8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39E753-4166-4FC0-9E0D-600750DC6F84}" type="datetimeFigureOut">
              <a:rPr lang="en-US"/>
              <a:pPr>
                <a:defRPr/>
              </a:pPr>
              <a:t>4/3/2012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76E4B4-ABBD-4317-913E-DF0FBED57E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EBC1C9E-3DE4-4584-965A-51285FEA5B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C7E926B-53AA-4321-ABC7-33F432D33E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B34F34C-262E-4121-BF29-0008E1C527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3BCCC7B-827F-46EE-AE8F-7FF38151F4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80598FD-7465-4EC7-8045-BAE8D747C9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8D65E2E-B6F9-406F-9287-B524A14613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604BA1A-78DC-44FD-BD47-8E3FD29B0A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B5E8D28-4170-46CD-BF16-84B7C9629F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323189E-4CBC-41E9-97CA-75A74D72C7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8E947AA-DF03-4D04-88B9-C4D1243FA6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9695C4-36E5-4EF2-B74A-1B3600C7AFA3}" type="datetimeFigureOut">
              <a:rPr lang="en-US"/>
              <a:pPr>
                <a:defRPr/>
              </a:pPr>
              <a:t>4/3/2012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BA80F-2810-4DB3-AB0C-6BC51828BA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848FDEC-9CC5-4EA5-A31B-B4A70A32A0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C1713EC-1345-4BA3-B201-AED6D28D8A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46542FF-6CDB-4B04-8CF4-208407AD3B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662576B-7C51-4656-8895-98D914D3F7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35465EA-6B1D-4B5B-B6A0-EBC441A4D1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18F1584-5814-4BD4-B057-0D70EE5849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5F0A3AB-2F3B-4E34-8108-EAFA73A1D3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965A135-2F51-4357-905B-33F6EF550D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42CC188-B36C-4761-A9CD-B017AD07D8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08F4BC0-5E13-4B3A-9557-039ABB1688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E79E3-D7DD-4757-8493-29BEC203FA4B}" type="datetimeFigureOut">
              <a:rPr lang="en-US"/>
              <a:pPr>
                <a:defRPr/>
              </a:pPr>
              <a:t>4/3/2012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D6A66-7E07-428E-9EF5-5BF25FD0C4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6A8EC81-F357-4087-88F2-C0C72B8829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EE2E838-989C-4096-BDBE-BFE3B2251D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C684D32-A29B-4E69-B6B8-6D4BB4B076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2F495B7-6DE8-4E40-90A7-064EB48A9D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29723A6-92E9-443B-8AB6-EBF81760E6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B489F1-6AD4-458B-A540-067832ED2B7D}" type="datetimeFigureOut">
              <a:rPr lang="en-US"/>
              <a:pPr>
                <a:defRPr/>
              </a:pPr>
              <a:t>4/3/2012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A1A6B-7915-4CC4-B860-7543927662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D75F0-EAA3-4A54-8894-7CFC7A820C6A}" type="datetimeFigureOut">
              <a:rPr lang="en-US"/>
              <a:pPr>
                <a:defRPr/>
              </a:pPr>
              <a:t>4/3/2012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894005-ACE4-4E6D-87E2-59EC758169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E9BE4-B75E-4E88-8E01-2DD323A528DF}" type="datetimeFigureOut">
              <a:rPr lang="en-US"/>
              <a:pPr>
                <a:defRPr/>
              </a:pPr>
              <a:t>4/3/2012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F9A98-906D-4FBB-AD57-7DE33DDD47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2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2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23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24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25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26.xml"/></Relationships>
</file>

<file path=ppt/slideMasters/_rels/slideMaster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27.xml"/></Relationships>
</file>

<file path=ppt/slideMasters/_rels/slideMaster1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28.xml"/></Relationships>
</file>

<file path=ppt/slideMasters/_rels/slideMaster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2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30.xml"/></Relationships>
</file>

<file path=ppt/slideMasters/_rels/slideMaster2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31.xml"/></Relationships>
</file>

<file path=ppt/slideMasters/_rels/slideMaster2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32.xml"/></Relationships>
</file>

<file path=ppt/slideMasters/_rels/slideMaster23.xml.rels><?xml version="1.0" encoding="UTF-8" standalone="yes"?>
<Relationships xmlns="http://schemas.openxmlformats.org/package/2006/relationships"><Relationship Id="rId2" Type="http://schemas.openxmlformats.org/officeDocument/2006/relationships/theme" Target="../theme/theme23.xml"/><Relationship Id="rId1" Type="http://schemas.openxmlformats.org/officeDocument/2006/relationships/slideLayout" Target="../slideLayouts/slideLayout33.xml"/></Relationships>
</file>

<file path=ppt/slideMasters/_rels/slideMaster24.xml.rels><?xml version="1.0" encoding="UTF-8" standalone="yes"?>
<Relationships xmlns="http://schemas.openxmlformats.org/package/2006/relationships"><Relationship Id="rId2" Type="http://schemas.openxmlformats.org/officeDocument/2006/relationships/theme" Target="../theme/theme24.xml"/><Relationship Id="rId1" Type="http://schemas.openxmlformats.org/officeDocument/2006/relationships/slideLayout" Target="../slideLayouts/slideLayout34.xml"/></Relationships>
</file>

<file path=ppt/slideMasters/_rels/slideMaster25.xml.rels><?xml version="1.0" encoding="UTF-8" standalone="yes"?>
<Relationships xmlns="http://schemas.openxmlformats.org/package/2006/relationships"><Relationship Id="rId2" Type="http://schemas.openxmlformats.org/officeDocument/2006/relationships/theme" Target="../theme/theme25.xml"/><Relationship Id="rId1" Type="http://schemas.openxmlformats.org/officeDocument/2006/relationships/slideLayout" Target="../slideLayouts/slideLayout35.xml"/></Relationships>
</file>

<file path=ppt/slideMasters/_rels/slideMaster26.xml.rels><?xml version="1.0" encoding="UTF-8" standalone="yes"?>
<Relationships xmlns="http://schemas.openxmlformats.org/package/2006/relationships"><Relationship Id="rId2" Type="http://schemas.openxmlformats.org/officeDocument/2006/relationships/theme" Target="../theme/theme26.xml"/><Relationship Id="rId1" Type="http://schemas.openxmlformats.org/officeDocument/2006/relationships/slideLayout" Target="../slideLayouts/slideLayout36.xml"/></Relationships>
</file>

<file path=ppt/slideMasters/_rels/slideMaster27.xml.rels><?xml version="1.0" encoding="UTF-8" standalone="yes"?>
<Relationships xmlns="http://schemas.openxmlformats.org/package/2006/relationships"><Relationship Id="rId2" Type="http://schemas.openxmlformats.org/officeDocument/2006/relationships/theme" Target="../theme/theme27.xml"/><Relationship Id="rId1" Type="http://schemas.openxmlformats.org/officeDocument/2006/relationships/slideLayout" Target="../slideLayouts/slideLayout37.xml"/></Relationships>
</file>

<file path=ppt/slideMasters/_rels/slideMaster28.xml.rels><?xml version="1.0" encoding="UTF-8" standalone="yes"?>
<Relationships xmlns="http://schemas.openxmlformats.org/package/2006/relationships"><Relationship Id="rId2" Type="http://schemas.openxmlformats.org/officeDocument/2006/relationships/theme" Target="../theme/theme28.xml"/><Relationship Id="rId1" Type="http://schemas.openxmlformats.org/officeDocument/2006/relationships/slideLayout" Target="../slideLayouts/slideLayout38.xml"/></Relationships>
</file>

<file path=ppt/slideMasters/_rels/slideMaster29.xml.rels><?xml version="1.0" encoding="UTF-8" standalone="yes"?>
<Relationships xmlns="http://schemas.openxmlformats.org/package/2006/relationships"><Relationship Id="rId2" Type="http://schemas.openxmlformats.org/officeDocument/2006/relationships/theme" Target="../theme/theme29.xml"/><Relationship Id="rId1" Type="http://schemas.openxmlformats.org/officeDocument/2006/relationships/slideLayout" Target="../slideLayouts/slideLayout3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30.xml.rels><?xml version="1.0" encoding="UTF-8" standalone="yes"?>
<Relationships xmlns="http://schemas.openxmlformats.org/package/2006/relationships"><Relationship Id="rId2" Type="http://schemas.openxmlformats.org/officeDocument/2006/relationships/theme" Target="../theme/theme30.xml"/><Relationship Id="rId1" Type="http://schemas.openxmlformats.org/officeDocument/2006/relationships/slideLayout" Target="../slideLayouts/slideLayout40.xml"/></Relationships>
</file>

<file path=ppt/slideMasters/_rels/slideMaster31.xml.rels><?xml version="1.0" encoding="UTF-8" standalone="yes"?>
<Relationships xmlns="http://schemas.openxmlformats.org/package/2006/relationships"><Relationship Id="rId2" Type="http://schemas.openxmlformats.org/officeDocument/2006/relationships/theme" Target="../theme/theme31.xml"/><Relationship Id="rId1" Type="http://schemas.openxmlformats.org/officeDocument/2006/relationships/slideLayout" Target="../slideLayouts/slideLayout41.xml"/></Relationships>
</file>

<file path=ppt/slideMasters/_rels/slideMaster32.xml.rels><?xml version="1.0" encoding="UTF-8" standalone="yes"?>
<Relationships xmlns="http://schemas.openxmlformats.org/package/2006/relationships"><Relationship Id="rId2" Type="http://schemas.openxmlformats.org/officeDocument/2006/relationships/theme" Target="../theme/theme32.xml"/><Relationship Id="rId1" Type="http://schemas.openxmlformats.org/officeDocument/2006/relationships/slideLayout" Target="../slideLayouts/slideLayout42.xml"/></Relationships>
</file>

<file path=ppt/slideMasters/_rels/slideMaster3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3.xml"/><Relationship Id="rId1" Type="http://schemas.openxmlformats.org/officeDocument/2006/relationships/slideLayout" Target="../slideLayouts/slideLayout43.xml"/></Relationships>
</file>

<file path=ppt/slideMasters/_rels/slideMaster34.xml.rels><?xml version="1.0" encoding="UTF-8" standalone="yes"?>
<Relationships xmlns="http://schemas.openxmlformats.org/package/2006/relationships"><Relationship Id="rId2" Type="http://schemas.openxmlformats.org/officeDocument/2006/relationships/theme" Target="../theme/theme34.xml"/><Relationship Id="rId1" Type="http://schemas.openxmlformats.org/officeDocument/2006/relationships/slideLayout" Target="../slideLayouts/slideLayout44.xml"/></Relationships>
</file>

<file path=ppt/slideMasters/_rels/slideMaster35.xml.rels><?xml version="1.0" encoding="UTF-8" standalone="yes"?>
<Relationships xmlns="http://schemas.openxmlformats.org/package/2006/relationships"><Relationship Id="rId2" Type="http://schemas.openxmlformats.org/officeDocument/2006/relationships/theme" Target="../theme/theme35.xml"/><Relationship Id="rId1" Type="http://schemas.openxmlformats.org/officeDocument/2006/relationships/slideLayout" Target="../slideLayouts/slideLayout45.xml"/></Relationships>
</file>

<file path=ppt/slideMasters/_rels/slideMaster36.xml.rels><?xml version="1.0" encoding="UTF-8" standalone="yes"?>
<Relationships xmlns="http://schemas.openxmlformats.org/package/2006/relationships"><Relationship Id="rId2" Type="http://schemas.openxmlformats.org/officeDocument/2006/relationships/theme" Target="../theme/theme36.xml"/><Relationship Id="rId1" Type="http://schemas.openxmlformats.org/officeDocument/2006/relationships/slideLayout" Target="../slideLayouts/slideLayout46.xml"/></Relationships>
</file>

<file path=ppt/slideMasters/_rels/slideMaster37.xml.rels><?xml version="1.0" encoding="UTF-8" standalone="yes"?>
<Relationships xmlns="http://schemas.openxmlformats.org/package/2006/relationships"><Relationship Id="rId2" Type="http://schemas.openxmlformats.org/officeDocument/2006/relationships/theme" Target="../theme/theme37.xml"/><Relationship Id="rId1" Type="http://schemas.openxmlformats.org/officeDocument/2006/relationships/slideLayout" Target="../slideLayouts/slideLayout47.xml"/></Relationships>
</file>

<file path=ppt/slideMasters/_rels/slideMaster38.xml.rels><?xml version="1.0" encoding="UTF-8" standalone="yes"?>
<Relationships xmlns="http://schemas.openxmlformats.org/package/2006/relationships"><Relationship Id="rId2" Type="http://schemas.openxmlformats.org/officeDocument/2006/relationships/theme" Target="../theme/theme38.xml"/><Relationship Id="rId1" Type="http://schemas.openxmlformats.org/officeDocument/2006/relationships/slideLayout" Target="../slideLayouts/slideLayout48.xml"/></Relationships>
</file>

<file path=ppt/slideMasters/_rels/slideMaster39.xml.rels><?xml version="1.0" encoding="UTF-8" standalone="yes"?>
<Relationships xmlns="http://schemas.openxmlformats.org/package/2006/relationships"><Relationship Id="rId2" Type="http://schemas.openxmlformats.org/officeDocument/2006/relationships/theme" Target="../theme/theme39.xml"/><Relationship Id="rId1" Type="http://schemas.openxmlformats.org/officeDocument/2006/relationships/slideLayout" Target="../slideLayouts/slideLayout49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40.xml.rels><?xml version="1.0" encoding="UTF-8" standalone="yes"?>
<Relationships xmlns="http://schemas.openxmlformats.org/package/2006/relationships"><Relationship Id="rId2" Type="http://schemas.openxmlformats.org/officeDocument/2006/relationships/theme" Target="../theme/theme40.xml"/><Relationship Id="rId1" Type="http://schemas.openxmlformats.org/officeDocument/2006/relationships/slideLayout" Target="../slideLayouts/slideLayout50.xml"/></Relationships>
</file>

<file path=ppt/slideMasters/_rels/slideMaster41.xml.rels><?xml version="1.0" encoding="UTF-8" standalone="yes"?>
<Relationships xmlns="http://schemas.openxmlformats.org/package/2006/relationships"><Relationship Id="rId2" Type="http://schemas.openxmlformats.org/officeDocument/2006/relationships/theme" Target="../theme/theme41.xml"/><Relationship Id="rId1" Type="http://schemas.openxmlformats.org/officeDocument/2006/relationships/slideLayout" Target="../slideLayouts/slideLayout51.xml"/></Relationships>
</file>

<file path=ppt/slideMasters/_rels/slideMaster42.xml.rels><?xml version="1.0" encoding="UTF-8" standalone="yes"?>
<Relationships xmlns="http://schemas.openxmlformats.org/package/2006/relationships"><Relationship Id="rId2" Type="http://schemas.openxmlformats.org/officeDocument/2006/relationships/theme" Target="../theme/theme42.xml"/><Relationship Id="rId1" Type="http://schemas.openxmlformats.org/officeDocument/2006/relationships/slideLayout" Target="../slideLayouts/slideLayout52.xml"/></Relationships>
</file>

<file path=ppt/slideMasters/_rels/slideMaster43.xml.rels><?xml version="1.0" encoding="UTF-8" standalone="yes"?>
<Relationships xmlns="http://schemas.openxmlformats.org/package/2006/relationships"><Relationship Id="rId2" Type="http://schemas.openxmlformats.org/officeDocument/2006/relationships/theme" Target="../theme/theme43.xml"/><Relationship Id="rId1" Type="http://schemas.openxmlformats.org/officeDocument/2006/relationships/slideLayout" Target="../slideLayouts/slideLayout53.xml"/></Relationships>
</file>

<file path=ppt/slideMasters/_rels/slideMaster4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4.xml"/><Relationship Id="rId1" Type="http://schemas.openxmlformats.org/officeDocument/2006/relationships/slideLayout" Target="../slideLayouts/slideLayout54.xml"/></Relationships>
</file>

<file path=ppt/slideMasters/_rels/slideMaster45.xml.rels><?xml version="1.0" encoding="UTF-8" standalone="yes"?>
<Relationships xmlns="http://schemas.openxmlformats.org/package/2006/relationships"><Relationship Id="rId2" Type="http://schemas.openxmlformats.org/officeDocument/2006/relationships/theme" Target="../theme/theme45.xml"/><Relationship Id="rId1" Type="http://schemas.openxmlformats.org/officeDocument/2006/relationships/slideLayout" Target="../slideLayouts/slideLayout55.xml"/></Relationships>
</file>

<file path=ppt/slideMasters/_rels/slideMaster46.xml.rels><?xml version="1.0" encoding="UTF-8" standalone="yes"?>
<Relationships xmlns="http://schemas.openxmlformats.org/package/2006/relationships"><Relationship Id="rId2" Type="http://schemas.openxmlformats.org/officeDocument/2006/relationships/theme" Target="../theme/theme46.xml"/><Relationship Id="rId1" Type="http://schemas.openxmlformats.org/officeDocument/2006/relationships/slideLayout" Target="../slideLayouts/slideLayout56.xml"/></Relationships>
</file>

<file path=ppt/slideMasters/_rels/slideMaster47.xml.rels><?xml version="1.0" encoding="UTF-8" standalone="yes"?>
<Relationships xmlns="http://schemas.openxmlformats.org/package/2006/relationships"><Relationship Id="rId2" Type="http://schemas.openxmlformats.org/officeDocument/2006/relationships/theme" Target="../theme/theme47.xml"/><Relationship Id="rId1" Type="http://schemas.openxmlformats.org/officeDocument/2006/relationships/slideLayout" Target="../slideLayouts/slideLayout57.xml"/></Relationships>
</file>

<file path=ppt/slideMasters/_rels/slideMaster48.xml.rels><?xml version="1.0" encoding="UTF-8" standalone="yes"?>
<Relationships xmlns="http://schemas.openxmlformats.org/package/2006/relationships"><Relationship Id="rId2" Type="http://schemas.openxmlformats.org/officeDocument/2006/relationships/theme" Target="../theme/theme48.xml"/><Relationship Id="rId1" Type="http://schemas.openxmlformats.org/officeDocument/2006/relationships/slideLayout" Target="../slideLayouts/slideLayout58.xml"/></Relationships>
</file>

<file path=ppt/slideMasters/_rels/slideMaster49.xml.rels><?xml version="1.0" encoding="UTF-8" standalone="yes"?>
<Relationships xmlns="http://schemas.openxmlformats.org/package/2006/relationships"><Relationship Id="rId2" Type="http://schemas.openxmlformats.org/officeDocument/2006/relationships/theme" Target="../theme/theme49.xml"/><Relationship Id="rId1" Type="http://schemas.openxmlformats.org/officeDocument/2006/relationships/slideLayout" Target="../slideLayouts/slideLayout59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50.xml.rels><?xml version="1.0" encoding="UTF-8" standalone="yes"?>
<Relationships xmlns="http://schemas.openxmlformats.org/package/2006/relationships"><Relationship Id="rId2" Type="http://schemas.openxmlformats.org/officeDocument/2006/relationships/theme" Target="../theme/theme50.xml"/><Relationship Id="rId1" Type="http://schemas.openxmlformats.org/officeDocument/2006/relationships/slideLayout" Target="../slideLayouts/slideLayout60.xml"/></Relationships>
</file>

<file path=ppt/slideMasters/_rels/slideMaster51.xml.rels><?xml version="1.0" encoding="UTF-8" standalone="yes"?>
<Relationships xmlns="http://schemas.openxmlformats.org/package/2006/relationships"><Relationship Id="rId2" Type="http://schemas.openxmlformats.org/officeDocument/2006/relationships/theme" Target="../theme/theme51.xml"/><Relationship Id="rId1" Type="http://schemas.openxmlformats.org/officeDocument/2006/relationships/slideLayout" Target="../slideLayouts/slideLayout61.xml"/></Relationships>
</file>

<file path=ppt/slideMasters/_rels/slideMaster52.xml.rels><?xml version="1.0" encoding="UTF-8" standalone="yes"?>
<Relationships xmlns="http://schemas.openxmlformats.org/package/2006/relationships"><Relationship Id="rId2" Type="http://schemas.openxmlformats.org/officeDocument/2006/relationships/theme" Target="../theme/theme52.xml"/><Relationship Id="rId1" Type="http://schemas.openxmlformats.org/officeDocument/2006/relationships/slideLayout" Target="../slideLayouts/slideLayout62.xml"/></Relationships>
</file>

<file path=ppt/slideMasters/_rels/slideMaster53.xml.rels><?xml version="1.0" encoding="UTF-8" standalone="yes"?>
<Relationships xmlns="http://schemas.openxmlformats.org/package/2006/relationships"><Relationship Id="rId2" Type="http://schemas.openxmlformats.org/officeDocument/2006/relationships/theme" Target="../theme/theme53.xml"/><Relationship Id="rId1" Type="http://schemas.openxmlformats.org/officeDocument/2006/relationships/slideLayout" Target="../slideLayouts/slideLayout63.xml"/></Relationships>
</file>

<file path=ppt/slideMasters/_rels/slideMaster54.xml.rels><?xml version="1.0" encoding="UTF-8" standalone="yes"?>
<Relationships xmlns="http://schemas.openxmlformats.org/package/2006/relationships"><Relationship Id="rId2" Type="http://schemas.openxmlformats.org/officeDocument/2006/relationships/theme" Target="../theme/theme54.xml"/><Relationship Id="rId1" Type="http://schemas.openxmlformats.org/officeDocument/2006/relationships/slideLayout" Target="../slideLayouts/slideLayout64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2390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5E49CA0-778B-46BB-B4A8-6A0091C6713A}" type="datetimeFigureOut">
              <a:rPr lang="en-US"/>
              <a:pPr>
                <a:defRPr/>
              </a:pPr>
              <a:t>4/3/2012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36B8EF3-047B-4B5B-894E-CBBF3C128D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27" r:id="rId2"/>
    <p:sldLayoutId id="2147483826" r:id="rId3"/>
    <p:sldLayoutId id="2147483825" r:id="rId4"/>
    <p:sldLayoutId id="2147483824" r:id="rId5"/>
    <p:sldLayoutId id="2147483823" r:id="rId6"/>
    <p:sldLayoutId id="2147483822" r:id="rId7"/>
    <p:sldLayoutId id="2147483821" r:id="rId8"/>
    <p:sldLayoutId id="2147483820" r:id="rId9"/>
    <p:sldLayoutId id="2147483819" r:id="rId10"/>
    <p:sldLayoutId id="214748381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29707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9708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BA376F14-0D1D-4145-93D3-F2336554A1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3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1755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1756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1FA060D9-B7C9-4D5E-82E7-A0DB6AA5CD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38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3803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3804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75E51256-4468-4E92-84D3-F5CADEC2C8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3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5851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5852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9CB4988A-C858-4A42-B5AB-4FEC519598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40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789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790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AC7973F5-8B81-4DE8-A3F3-9E9066C6C6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4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9947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9948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A994C65A-C478-4528-97A0-93B8D29828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42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41995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1996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4E8F892A-69C5-411D-816D-D01978D9CE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4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44043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4044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6EA04F28-F15E-439E-A24D-A72DDC98B7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44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46091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6092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59189654-0C9C-47EA-B811-2D04A0042C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4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4813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814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B3188F69-978B-4248-AC6A-37FC177DED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46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3323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3324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77D7071C-4C86-4457-9D3A-8B3847D048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2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0187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0188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1D37B414-EF5F-471F-8F88-36AEE6BD49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4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2235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2236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E6DF300E-4715-4212-A6DA-710A6CFBF2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48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4283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4284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10AA2CCB-ACBD-4ACE-B553-9718CEE617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4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6331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6332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3E034A26-9E79-44BB-ABAE-9C64E54F83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50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837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838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D6FC96AB-6AE9-4049-8E3D-98375365AC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5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60427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0428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8DB94E10-D183-44FA-A2F0-084F7BFB5B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52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62475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2476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7795322C-20B8-4761-BA3D-BA33DDC713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5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64523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4524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08BC95B8-C942-4E58-8FE5-56DBECD194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54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66571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6572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9CD00373-2889-4525-8BB7-DAE497A0C0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5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6861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862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0B3B623E-B6EC-49EB-A141-A84B5F8CC9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56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5371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5372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898F807F-BE73-4503-B01F-30088BAFFB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30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70667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0668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D1C21AC1-0CB4-4C41-9F13-03B6903DCB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5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72715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2716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ECEDE3A3-2D1D-4B81-B884-EE9599A13D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58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74763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4764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CFEA348A-3D6E-4971-89A6-30B902E193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5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76811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6812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42D46CF2-A495-43F7-AB60-3135E9152F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60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788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88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B2CD86E3-4B10-4638-8C78-A9DF40A00B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6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80907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0908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9BD68526-1AFF-4519-BE31-3CCDBB976D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62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82955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2956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A96FD193-9D79-4FF6-8C4D-F245E5DEAD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6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85003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5004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D5CBD2D9-F80F-4F25-A66A-B3AA162F7C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64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87051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7052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587F4D25-2B82-42DE-A47F-6C550C1EB8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6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8909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910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FF0A6E97-1524-4091-9F52-C67A34F074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66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741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742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F4803072-8998-46D3-9A4C-67463976D9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3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91147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1148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63FF6ED2-8074-4BBC-9FCF-FDAD9E65E8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6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93195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3196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3FD36412-DDB2-4260-A8B9-24869B6F66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68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95243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5244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FF20025A-3798-4FE6-84E7-08C7026D48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6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97291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7292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49D4A7CF-621F-4AD8-A9E8-604A831F86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70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9933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934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0EEEA085-C971-4395-B9B1-8DEE862A38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7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01387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1388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A6D3E5C0-CDE0-40BA-AEA0-196795D4F9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72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03435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436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D39FB8BF-670D-4BDE-80AF-F5EFC8B1DA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7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05483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5484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1656824F-4B08-4CF0-96FD-457963F757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74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07531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7532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664BB039-0954-4C32-96D8-557444319B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7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0957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958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462A7E45-B445-473B-914A-7A45F7967B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76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9467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9468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CE22F53F-ABDC-46D1-8FEF-366AF160D4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32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11627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11628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8EFE152C-61EA-48D5-966F-6E6AC2B273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7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13675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13676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2E61A656-67D3-45EA-B918-75E4B1E90F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78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15723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15724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600A4472-C213-445B-8653-BCA2683061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7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17771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17772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BAD9B605-A4B4-45B4-BF86-0090481466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80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1981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1982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DE9AF4BA-D354-4C53-811E-C8EE1491EA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8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21515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1516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F5149D83-EBBA-4123-AE20-9CBC537028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3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23563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3564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1C9C3D07-19CC-4F49-AC62-751166EA87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34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25611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5612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41A837D3-1906-4FB0-9F0A-5C7AE2BF2E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3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276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76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32D107F7-4CDD-424B-8A3E-CF6C59E5B5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36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22.xml"/><Relationship Id="rId18" Type="http://schemas.openxmlformats.org/officeDocument/2006/relationships/slide" Target="slide44.xml"/><Relationship Id="rId26" Type="http://schemas.openxmlformats.org/officeDocument/2006/relationships/slide" Target="slide48.xml"/><Relationship Id="rId3" Type="http://schemas.openxmlformats.org/officeDocument/2006/relationships/notesSlide" Target="../notesSlides/notesSlide1.xml"/><Relationship Id="rId21" Type="http://schemas.openxmlformats.org/officeDocument/2006/relationships/slide" Target="slide36.xml"/><Relationship Id="rId7" Type="http://schemas.openxmlformats.org/officeDocument/2006/relationships/slide" Target="slide4.xml"/><Relationship Id="rId12" Type="http://schemas.openxmlformats.org/officeDocument/2006/relationships/slide" Target="slide32.xml"/><Relationship Id="rId17" Type="http://schemas.openxmlformats.org/officeDocument/2006/relationships/slide" Target="slide34.xml"/><Relationship Id="rId25" Type="http://schemas.openxmlformats.org/officeDocument/2006/relationships/slide" Target="slide38.xml"/><Relationship Id="rId2" Type="http://schemas.openxmlformats.org/officeDocument/2006/relationships/slideLayout" Target="../slideLayouts/slideLayout12.xml"/><Relationship Id="rId16" Type="http://schemas.openxmlformats.org/officeDocument/2006/relationships/slide" Target="slide24.xml"/><Relationship Id="rId20" Type="http://schemas.openxmlformats.org/officeDocument/2006/relationships/slide" Target="slide26.xml"/><Relationship Id="rId29" Type="http://schemas.openxmlformats.org/officeDocument/2006/relationships/slide" Target="slide40.xml"/><Relationship Id="rId1" Type="http://schemas.openxmlformats.org/officeDocument/2006/relationships/vmlDrawing" Target="../drawings/vmlDrawing1.vml"/><Relationship Id="rId6" Type="http://schemas.openxmlformats.org/officeDocument/2006/relationships/slide" Target="slide2.xml"/><Relationship Id="rId11" Type="http://schemas.openxmlformats.org/officeDocument/2006/relationships/slide" Target="slide12.xml"/><Relationship Id="rId24" Type="http://schemas.openxmlformats.org/officeDocument/2006/relationships/slide" Target="slide28.xml"/><Relationship Id="rId5" Type="http://schemas.openxmlformats.org/officeDocument/2006/relationships/oleObject" Target="../embeddings/oleObject1.bin"/><Relationship Id="rId15" Type="http://schemas.openxmlformats.org/officeDocument/2006/relationships/slide" Target="slide14.xml"/><Relationship Id="rId23" Type="http://schemas.openxmlformats.org/officeDocument/2006/relationships/slide" Target="slide18.xml"/><Relationship Id="rId28" Type="http://schemas.openxmlformats.org/officeDocument/2006/relationships/slide" Target="slide30.xml"/><Relationship Id="rId10" Type="http://schemas.openxmlformats.org/officeDocument/2006/relationships/slide" Target="slide10.xml"/><Relationship Id="rId19" Type="http://schemas.openxmlformats.org/officeDocument/2006/relationships/slide" Target="slide16.xml"/><Relationship Id="rId31" Type="http://schemas.openxmlformats.org/officeDocument/2006/relationships/slide" Target="slide52.xml"/><Relationship Id="rId4" Type="http://schemas.openxmlformats.org/officeDocument/2006/relationships/audio" Target="../media/audio1.wav"/><Relationship Id="rId9" Type="http://schemas.openxmlformats.org/officeDocument/2006/relationships/slide" Target="slide8.xml"/><Relationship Id="rId14" Type="http://schemas.openxmlformats.org/officeDocument/2006/relationships/slide" Target="slide42.xml"/><Relationship Id="rId22" Type="http://schemas.openxmlformats.org/officeDocument/2006/relationships/slide" Target="slide46.xml"/><Relationship Id="rId27" Type="http://schemas.openxmlformats.org/officeDocument/2006/relationships/slide" Target="slide20.xml"/><Relationship Id="rId30" Type="http://schemas.openxmlformats.org/officeDocument/2006/relationships/slide" Target="slide5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5.xml"/><Relationship Id="rId5" Type="http://schemas.openxmlformats.org/officeDocument/2006/relationships/image" Target="../media/image4.jpeg"/><Relationship Id="rId4" Type="http://schemas.openxmlformats.org/officeDocument/2006/relationships/image" Target="../media/image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9.xml"/><Relationship Id="rId5" Type="http://schemas.openxmlformats.org/officeDocument/2006/relationships/image" Target="../media/image6.jpeg"/><Relationship Id="rId4" Type="http://schemas.openxmlformats.org/officeDocument/2006/relationships/image" Target="../media/image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7.png"/><Relationship Id="rId4" Type="http://schemas.openxmlformats.org/officeDocument/2006/relationships/image" Target="../media/image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3.xml"/><Relationship Id="rId5" Type="http://schemas.openxmlformats.org/officeDocument/2006/relationships/image" Target="../media/image8.jpeg"/><Relationship Id="rId4" Type="http://schemas.openxmlformats.org/officeDocument/2006/relationships/image" Target="../media/image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4.xml"/><Relationship Id="rId4" Type="http://schemas.openxmlformats.org/officeDocument/2006/relationships/image" Target="../media/image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5.xml"/><Relationship Id="rId5" Type="http://schemas.openxmlformats.org/officeDocument/2006/relationships/image" Target="../media/image9.jpeg"/><Relationship Id="rId4" Type="http://schemas.openxmlformats.org/officeDocument/2006/relationships/image" Target="../media/image2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2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7.xml"/><Relationship Id="rId5" Type="http://schemas.openxmlformats.org/officeDocument/2006/relationships/image" Target="../media/image10.jpeg"/><Relationship Id="rId4" Type="http://schemas.openxmlformats.org/officeDocument/2006/relationships/image" Target="../media/image2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11.jpeg"/><Relationship Id="rId4" Type="http://schemas.openxmlformats.org/officeDocument/2006/relationships/image" Target="../media/image2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0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1.xml"/><Relationship Id="rId5" Type="http://schemas.openxmlformats.org/officeDocument/2006/relationships/image" Target="../media/image12.jpeg"/><Relationship Id="rId4" Type="http://schemas.openxmlformats.org/officeDocument/2006/relationships/image" Target="../media/image2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2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63.xml"/><Relationship Id="rId1" Type="http://schemas.openxmlformats.org/officeDocument/2006/relationships/audio" Target="file:///C:\My%20Documents\final_Q.wav" TargetMode="External"/><Relationship Id="rId6" Type="http://schemas.openxmlformats.org/officeDocument/2006/relationships/image" Target="../media/image2.jpeg"/><Relationship Id="rId5" Type="http://schemas.openxmlformats.org/officeDocument/2006/relationships/slide" Target="slide1.xml"/><Relationship Id="rId4" Type="http://schemas.openxmlformats.org/officeDocument/2006/relationships/image" Target="../media/image1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64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r>
              <a:rPr lang="en-US" sz="8000" smtClean="0">
                <a:solidFill>
                  <a:schemeClr val="folHlink"/>
                </a:solidFill>
              </a:rPr>
              <a:t>Jeopardy</a:t>
            </a:r>
            <a:endParaRPr lang="en-US" smtClean="0"/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>
            <p:ph type="tbl" idx="1"/>
          </p:nvPr>
        </p:nvGraphicFramePr>
        <p:xfrm>
          <a:off x="685800" y="1447800"/>
          <a:ext cx="7775575" cy="4638675"/>
        </p:xfrm>
        <a:graphic>
          <a:graphicData uri="http://schemas.openxmlformats.org/presentationml/2006/ole">
            <p:oleObj spid="_x0000_s1026" name="Document" r:id="rId5" imgW="7928640" imgH="4730760" progId="Word.Document.8">
              <p:embed/>
            </p:oleObj>
          </a:graphicData>
        </a:graphic>
      </p:graphicFrame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914400" y="1676400"/>
            <a:ext cx="14557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>
                <a:solidFill>
                  <a:srgbClr val="000000"/>
                </a:solidFill>
              </a:rPr>
              <a:t>Vocabulary</a:t>
            </a:r>
            <a:endParaRPr lang="en-US" sz="2000">
              <a:solidFill>
                <a:srgbClr val="FFFFFF"/>
              </a:solidFill>
            </a:endParaRP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3962400" y="1676400"/>
            <a:ext cx="12033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2000">
                <a:solidFill>
                  <a:srgbClr val="000000"/>
                </a:solidFill>
              </a:rPr>
              <a:t>Syllables</a:t>
            </a:r>
            <a:endParaRPr lang="en-US" sz="2000">
              <a:solidFill>
                <a:srgbClr val="FFFFFF"/>
              </a:solidFill>
            </a:endParaRP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5562600" y="1600200"/>
            <a:ext cx="10525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>
                <a:solidFill>
                  <a:srgbClr val="000000"/>
                </a:solidFill>
              </a:rPr>
              <a:t>People</a:t>
            </a: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 </a:t>
            </a: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7031038" y="1600200"/>
            <a:ext cx="11731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>
                <a:solidFill>
                  <a:srgbClr val="000000"/>
                </a:solidFill>
              </a:rPr>
              <a:t> </a:t>
            </a:r>
            <a:r>
              <a:rPr lang="en-US" sz="2000">
                <a:solidFill>
                  <a:srgbClr val="000000"/>
                </a:solidFill>
              </a:rPr>
              <a:t>Animals</a:t>
            </a:r>
            <a:endParaRPr lang="en-US" sz="2000">
              <a:solidFill>
                <a:srgbClr val="FFFFFF"/>
              </a:solidFill>
            </a:endParaRPr>
          </a:p>
        </p:txBody>
      </p:sp>
      <p:sp>
        <p:nvSpPr>
          <p:cNvPr id="1032" name="Text Box 9"/>
          <p:cNvSpPr txBox="1">
            <a:spLocks noChangeArrowheads="1"/>
          </p:cNvSpPr>
          <p:nvPr/>
        </p:nvSpPr>
        <p:spPr bwMode="auto">
          <a:xfrm>
            <a:off x="8382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latin typeface="Times New Roman" pitchFamily="18" charset="0"/>
                <a:hlinkClick r:id="rId6" action="ppaction://hlinksldjump"/>
              </a:rPr>
              <a:t>Q $100</a:t>
            </a: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033" name="Text Box 11"/>
          <p:cNvSpPr txBox="1">
            <a:spLocks noChangeArrowheads="1"/>
          </p:cNvSpPr>
          <p:nvPr/>
        </p:nvSpPr>
        <p:spPr bwMode="auto">
          <a:xfrm>
            <a:off x="898525" y="3241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latin typeface="Times New Roman" pitchFamily="18" charset="0"/>
                <a:hlinkClick r:id="rId7" action="ppaction://hlinksldjump"/>
              </a:rPr>
              <a:t>Q $200</a:t>
            </a: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034" name="Text Box 12"/>
          <p:cNvSpPr txBox="1">
            <a:spLocks noChangeArrowheads="1"/>
          </p:cNvSpPr>
          <p:nvPr/>
        </p:nvSpPr>
        <p:spPr bwMode="auto">
          <a:xfrm>
            <a:off x="898525" y="4003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latin typeface="Times New Roman" pitchFamily="18" charset="0"/>
                <a:hlinkClick r:id="rId8" action="ppaction://hlinksldjump"/>
              </a:rPr>
              <a:t>Q $300</a:t>
            </a: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035" name="Text Box 13"/>
          <p:cNvSpPr txBox="1">
            <a:spLocks noChangeArrowheads="1"/>
          </p:cNvSpPr>
          <p:nvPr/>
        </p:nvSpPr>
        <p:spPr bwMode="auto">
          <a:xfrm>
            <a:off x="898525" y="4765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latin typeface="Times New Roman" pitchFamily="18" charset="0"/>
                <a:hlinkClick r:id="rId9" action="ppaction://hlinksldjump"/>
              </a:rPr>
              <a:t>Q $400</a:t>
            </a: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036" name="Text Box 14"/>
          <p:cNvSpPr txBox="1">
            <a:spLocks noChangeArrowheads="1"/>
          </p:cNvSpPr>
          <p:nvPr/>
        </p:nvSpPr>
        <p:spPr bwMode="auto">
          <a:xfrm>
            <a:off x="898525" y="5527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latin typeface="Times New Roman" pitchFamily="18" charset="0"/>
                <a:hlinkClick r:id="rId10" action="ppaction://hlinksldjump"/>
              </a:rPr>
              <a:t>Q $500</a:t>
            </a: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037" name="Rectangle 15"/>
          <p:cNvSpPr>
            <a:spLocks noChangeArrowheads="1"/>
          </p:cNvSpPr>
          <p:nvPr/>
        </p:nvSpPr>
        <p:spPr bwMode="auto">
          <a:xfrm>
            <a:off x="2514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latin typeface="Times New Roman" pitchFamily="18" charset="0"/>
                <a:hlinkClick r:id="rId11" action="ppaction://hlinksldjump"/>
              </a:rPr>
              <a:t>Q $100</a:t>
            </a: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038" name="Rectangle 16"/>
          <p:cNvSpPr>
            <a:spLocks noChangeArrowheads="1"/>
          </p:cNvSpPr>
          <p:nvPr/>
        </p:nvSpPr>
        <p:spPr bwMode="auto">
          <a:xfrm>
            <a:off x="5562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latin typeface="Times New Roman" pitchFamily="18" charset="0"/>
                <a:hlinkClick r:id="rId12" action="ppaction://hlinksldjump"/>
              </a:rPr>
              <a:t>Q $100</a:t>
            </a: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039" name="Rectangle 17"/>
          <p:cNvSpPr>
            <a:spLocks noChangeArrowheads="1"/>
          </p:cNvSpPr>
          <p:nvPr/>
        </p:nvSpPr>
        <p:spPr bwMode="auto">
          <a:xfrm>
            <a:off x="4038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latin typeface="Times New Roman" pitchFamily="18" charset="0"/>
                <a:hlinkClick r:id="rId13" action="ppaction://hlinksldjump"/>
              </a:rPr>
              <a:t>Q $100</a:t>
            </a: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040" name="Rectangle 18"/>
          <p:cNvSpPr>
            <a:spLocks noChangeArrowheads="1"/>
          </p:cNvSpPr>
          <p:nvPr/>
        </p:nvSpPr>
        <p:spPr bwMode="auto">
          <a:xfrm>
            <a:off x="70104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latin typeface="Times New Roman" pitchFamily="18" charset="0"/>
                <a:hlinkClick r:id="rId14" action="ppaction://hlinksldjump"/>
              </a:rPr>
              <a:t>Q $100</a:t>
            </a: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041" name="Rectangle 19"/>
          <p:cNvSpPr>
            <a:spLocks noChangeArrowheads="1"/>
          </p:cNvSpPr>
          <p:nvPr/>
        </p:nvSpPr>
        <p:spPr bwMode="auto">
          <a:xfrm>
            <a:off x="2514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latin typeface="Times New Roman" pitchFamily="18" charset="0"/>
                <a:hlinkClick r:id="rId15" action="ppaction://hlinksldjump"/>
              </a:rPr>
              <a:t>Q $200</a:t>
            </a: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042" name="Rectangle 20"/>
          <p:cNvSpPr>
            <a:spLocks noChangeArrowheads="1"/>
          </p:cNvSpPr>
          <p:nvPr/>
        </p:nvSpPr>
        <p:spPr bwMode="auto">
          <a:xfrm>
            <a:off x="4038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latin typeface="Times New Roman" pitchFamily="18" charset="0"/>
                <a:hlinkClick r:id="rId16" action="ppaction://hlinksldjump"/>
              </a:rPr>
              <a:t>Q $200</a:t>
            </a: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043" name="Rectangle 21"/>
          <p:cNvSpPr>
            <a:spLocks noChangeArrowheads="1"/>
          </p:cNvSpPr>
          <p:nvPr/>
        </p:nvSpPr>
        <p:spPr bwMode="auto">
          <a:xfrm>
            <a:off x="5562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latin typeface="Times New Roman" pitchFamily="18" charset="0"/>
                <a:hlinkClick r:id="rId17" action="ppaction://hlinksldjump"/>
              </a:rPr>
              <a:t>Q $200</a:t>
            </a: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044" name="Rectangle 22"/>
          <p:cNvSpPr>
            <a:spLocks noChangeArrowheads="1"/>
          </p:cNvSpPr>
          <p:nvPr/>
        </p:nvSpPr>
        <p:spPr bwMode="auto">
          <a:xfrm>
            <a:off x="70104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latin typeface="Times New Roman" pitchFamily="18" charset="0"/>
                <a:hlinkClick r:id="rId18" action="ppaction://hlinksldjump"/>
              </a:rPr>
              <a:t>Q $200</a:t>
            </a: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045" name="Rectangle 23"/>
          <p:cNvSpPr>
            <a:spLocks noChangeArrowheads="1"/>
          </p:cNvSpPr>
          <p:nvPr/>
        </p:nvSpPr>
        <p:spPr bwMode="auto">
          <a:xfrm>
            <a:off x="2514600" y="3962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latin typeface="Times New Roman" pitchFamily="18" charset="0"/>
                <a:hlinkClick r:id="rId19" action="ppaction://hlinksldjump"/>
              </a:rPr>
              <a:t>Q $300</a:t>
            </a: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046" name="Rectangle 24"/>
          <p:cNvSpPr>
            <a:spLocks noChangeArrowheads="1"/>
          </p:cNvSpPr>
          <p:nvPr/>
        </p:nvSpPr>
        <p:spPr bwMode="auto">
          <a:xfrm>
            <a:off x="3962400" y="3962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latin typeface="Times New Roman" pitchFamily="18" charset="0"/>
                <a:hlinkClick r:id="rId20" action="ppaction://hlinksldjump"/>
              </a:rPr>
              <a:t>Q $300</a:t>
            </a: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047" name="Rectangle 25"/>
          <p:cNvSpPr>
            <a:spLocks noChangeArrowheads="1"/>
          </p:cNvSpPr>
          <p:nvPr/>
        </p:nvSpPr>
        <p:spPr bwMode="auto">
          <a:xfrm>
            <a:off x="5538788" y="3962400"/>
            <a:ext cx="1090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latin typeface="Times New Roman" pitchFamily="18" charset="0"/>
                <a:hlinkClick r:id="rId21" action="ppaction://hlinksldjump"/>
              </a:rPr>
              <a:t>Q $300</a:t>
            </a: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048" name="Rectangle 26"/>
          <p:cNvSpPr>
            <a:spLocks noChangeArrowheads="1"/>
          </p:cNvSpPr>
          <p:nvPr/>
        </p:nvSpPr>
        <p:spPr bwMode="auto">
          <a:xfrm>
            <a:off x="7010400" y="4038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latin typeface="Times New Roman" pitchFamily="18" charset="0"/>
                <a:hlinkClick r:id="rId22" action="ppaction://hlinksldjump"/>
              </a:rPr>
              <a:t>Q $300</a:t>
            </a: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049" name="Rectangle 27"/>
          <p:cNvSpPr>
            <a:spLocks noChangeArrowheads="1"/>
          </p:cNvSpPr>
          <p:nvPr/>
        </p:nvSpPr>
        <p:spPr bwMode="auto">
          <a:xfrm>
            <a:off x="2514600" y="4724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latin typeface="Times New Roman" pitchFamily="18" charset="0"/>
                <a:hlinkClick r:id="rId23" action="ppaction://hlinksldjump"/>
              </a:rPr>
              <a:t>Q $400</a:t>
            </a: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050" name="Rectangle 28"/>
          <p:cNvSpPr>
            <a:spLocks noChangeArrowheads="1"/>
          </p:cNvSpPr>
          <p:nvPr/>
        </p:nvSpPr>
        <p:spPr bwMode="auto">
          <a:xfrm>
            <a:off x="40386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latin typeface="Times New Roman" pitchFamily="18" charset="0"/>
                <a:hlinkClick r:id="rId24" action="ppaction://hlinksldjump"/>
              </a:rPr>
              <a:t>Q $400</a:t>
            </a: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051" name="Rectangle 29"/>
          <p:cNvSpPr>
            <a:spLocks noChangeArrowheads="1"/>
          </p:cNvSpPr>
          <p:nvPr/>
        </p:nvSpPr>
        <p:spPr bwMode="auto">
          <a:xfrm>
            <a:off x="55626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latin typeface="Times New Roman" pitchFamily="18" charset="0"/>
                <a:hlinkClick r:id="rId25" action="ppaction://hlinksldjump"/>
              </a:rPr>
              <a:t>Q $400</a:t>
            </a: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052" name="Rectangle 30"/>
          <p:cNvSpPr>
            <a:spLocks noChangeArrowheads="1"/>
          </p:cNvSpPr>
          <p:nvPr/>
        </p:nvSpPr>
        <p:spPr bwMode="auto">
          <a:xfrm>
            <a:off x="70104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latin typeface="Times New Roman" pitchFamily="18" charset="0"/>
                <a:hlinkClick r:id="rId26" action="ppaction://hlinksldjump"/>
              </a:rPr>
              <a:t>Q $400</a:t>
            </a: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053" name="Rectangle 31"/>
          <p:cNvSpPr>
            <a:spLocks noChangeArrowheads="1"/>
          </p:cNvSpPr>
          <p:nvPr/>
        </p:nvSpPr>
        <p:spPr bwMode="auto">
          <a:xfrm>
            <a:off x="2514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latin typeface="Times New Roman" pitchFamily="18" charset="0"/>
                <a:hlinkClick r:id="rId27" action="ppaction://hlinksldjump"/>
              </a:rPr>
              <a:t>Q $500</a:t>
            </a: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054" name="Rectangle 32"/>
          <p:cNvSpPr>
            <a:spLocks noChangeArrowheads="1"/>
          </p:cNvSpPr>
          <p:nvPr/>
        </p:nvSpPr>
        <p:spPr bwMode="auto">
          <a:xfrm>
            <a:off x="4038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latin typeface="Times New Roman" pitchFamily="18" charset="0"/>
                <a:hlinkClick r:id="rId28" action="ppaction://hlinksldjump"/>
              </a:rPr>
              <a:t>Q $500</a:t>
            </a: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055" name="Rectangle 33"/>
          <p:cNvSpPr>
            <a:spLocks noChangeArrowheads="1"/>
          </p:cNvSpPr>
          <p:nvPr/>
        </p:nvSpPr>
        <p:spPr bwMode="auto">
          <a:xfrm>
            <a:off x="5562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latin typeface="Times New Roman" pitchFamily="18" charset="0"/>
                <a:hlinkClick r:id="rId29" action="ppaction://hlinksldjump"/>
              </a:rPr>
              <a:t>Q $500</a:t>
            </a: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056" name="Rectangle 34"/>
          <p:cNvSpPr>
            <a:spLocks noChangeArrowheads="1"/>
          </p:cNvSpPr>
          <p:nvPr/>
        </p:nvSpPr>
        <p:spPr bwMode="auto">
          <a:xfrm>
            <a:off x="70104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latin typeface="Times New Roman" pitchFamily="18" charset="0"/>
                <a:hlinkClick r:id="rId30" action="ppaction://hlinksldjump"/>
              </a:rPr>
              <a:t>Q $500</a:t>
            </a: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057" name="Text Box 47"/>
          <p:cNvSpPr txBox="1">
            <a:spLocks noChangeArrowheads="1"/>
          </p:cNvSpPr>
          <p:nvPr/>
        </p:nvSpPr>
        <p:spPr bwMode="auto">
          <a:xfrm>
            <a:off x="6765925" y="6324600"/>
            <a:ext cx="1995488" cy="4667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latin typeface="Times New Roman" pitchFamily="18" charset="0"/>
                <a:hlinkClick r:id="rId31" action="ppaction://hlinksldjump"/>
              </a:rPr>
              <a:t>Final Jeopardy</a:t>
            </a: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058" name="TextBox 36"/>
          <p:cNvSpPr txBox="1">
            <a:spLocks noChangeArrowheads="1"/>
          </p:cNvSpPr>
          <p:nvPr/>
        </p:nvSpPr>
        <p:spPr bwMode="auto">
          <a:xfrm>
            <a:off x="0" y="6400800"/>
            <a:ext cx="30480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000">
                <a:solidFill>
                  <a:srgbClr val="FFFFFF"/>
                </a:solidFill>
                <a:latin typeface="Times New Roman" pitchFamily="18" charset="0"/>
              </a:rPr>
              <a:t>Source: http://jc-schools.net/tutorials/PPT-games/</a:t>
            </a:r>
          </a:p>
        </p:txBody>
      </p:sp>
      <p:sp>
        <p:nvSpPr>
          <p:cNvPr id="1059" name="Rectangle 37"/>
          <p:cNvSpPr>
            <a:spLocks noChangeArrowheads="1"/>
          </p:cNvSpPr>
          <p:nvPr/>
        </p:nvSpPr>
        <p:spPr bwMode="auto">
          <a:xfrm>
            <a:off x="2438400" y="1676400"/>
            <a:ext cx="13287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>
                <a:solidFill>
                  <a:schemeClr val="bg2"/>
                </a:solidFill>
              </a:rPr>
              <a:t>Alexander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je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utoUpdateAnimBg="0"/>
      <p:bldP spid="2052" grpId="0" build="p" autoUpdateAnimBg="0"/>
      <p:bldP spid="2054" grpId="0" build="p" autoUpdateAnimBg="0"/>
      <p:bldP spid="2055" grpId="0" build="p" autoUpdateAnimBg="0"/>
      <p:bldP spid="2056" grpId="0" build="p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$500 Question from Vocabulary</a:t>
            </a:r>
          </a:p>
        </p:txBody>
      </p:sp>
      <p:pic>
        <p:nvPicPr>
          <p:cNvPr id="142338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2339" name="Text Box 4"/>
          <p:cNvSpPr txBox="1">
            <a:spLocks noChangeArrowheads="1"/>
          </p:cNvSpPr>
          <p:nvPr/>
        </p:nvSpPr>
        <p:spPr bwMode="auto">
          <a:xfrm>
            <a:off x="1066800" y="2819400"/>
            <a:ext cx="711835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5400">
                <a:solidFill>
                  <a:srgbClr val="FFFFFF"/>
                </a:solidFill>
                <a:latin typeface="Times New Roman" pitchFamily="18" charset="0"/>
              </a:rPr>
              <a:t>A nauseous feeling from </a:t>
            </a:r>
          </a:p>
          <a:p>
            <a:pPr algn="ctr" eaLnBrk="0" hangingPunct="0"/>
            <a:r>
              <a:rPr lang="en-US" sz="5400">
                <a:solidFill>
                  <a:srgbClr val="FFFFFF"/>
                </a:solidFill>
                <a:latin typeface="Times New Roman" pitchFamily="18" charset="0"/>
              </a:rPr>
              <a:t>riding in the car too long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$500 Answer from Vocabulary</a:t>
            </a:r>
          </a:p>
        </p:txBody>
      </p:sp>
      <p:pic>
        <p:nvPicPr>
          <p:cNvPr id="144386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4387" name="Text Box 4"/>
          <p:cNvSpPr txBox="1">
            <a:spLocks noChangeArrowheads="1"/>
          </p:cNvSpPr>
          <p:nvPr/>
        </p:nvSpPr>
        <p:spPr bwMode="auto">
          <a:xfrm>
            <a:off x="3429000" y="3048000"/>
            <a:ext cx="22796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5400">
                <a:solidFill>
                  <a:srgbClr val="FFFFFF"/>
                </a:solidFill>
                <a:latin typeface="Times New Roman" pitchFamily="18" charset="0"/>
              </a:rPr>
              <a:t>Carsick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Question from Alexander</a:t>
            </a:r>
          </a:p>
        </p:txBody>
      </p:sp>
      <p:pic>
        <p:nvPicPr>
          <p:cNvPr id="146434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6435" name="Text Box 4"/>
          <p:cNvSpPr txBox="1">
            <a:spLocks noChangeArrowheads="1"/>
          </p:cNvSpPr>
          <p:nvPr/>
        </p:nvSpPr>
        <p:spPr bwMode="auto">
          <a:xfrm>
            <a:off x="165100" y="2514600"/>
            <a:ext cx="8958263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5200">
                <a:solidFill>
                  <a:srgbClr val="FFFFFF"/>
                </a:solidFill>
                <a:latin typeface="Times New Roman" pitchFamily="18" charset="0"/>
              </a:rPr>
              <a:t>Who is the main character </a:t>
            </a:r>
          </a:p>
          <a:p>
            <a:pPr algn="ctr" eaLnBrk="0" hangingPunct="0"/>
            <a:r>
              <a:rPr lang="en-US" sz="5200">
                <a:solidFill>
                  <a:srgbClr val="FFFFFF"/>
                </a:solidFill>
                <a:latin typeface="Times New Roman" pitchFamily="18" charset="0"/>
              </a:rPr>
              <a:t>in Alexander and the Terrible…?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Answer from Alexander</a:t>
            </a:r>
          </a:p>
        </p:txBody>
      </p:sp>
      <p:pic>
        <p:nvPicPr>
          <p:cNvPr id="148482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8483" name="Text Box 4"/>
          <p:cNvSpPr txBox="1">
            <a:spLocks noChangeArrowheads="1"/>
          </p:cNvSpPr>
          <p:nvPr/>
        </p:nvSpPr>
        <p:spPr bwMode="auto">
          <a:xfrm>
            <a:off x="3276600" y="2971800"/>
            <a:ext cx="30416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5400">
                <a:solidFill>
                  <a:srgbClr val="FFFFFF"/>
                </a:solidFill>
                <a:latin typeface="Times New Roman" pitchFamily="18" charset="0"/>
              </a:rPr>
              <a:t>Alexander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2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$200 Question from Alexander</a:t>
            </a:r>
          </a:p>
        </p:txBody>
      </p:sp>
      <p:pic>
        <p:nvPicPr>
          <p:cNvPr id="150530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0531" name="Text Box 4"/>
          <p:cNvSpPr txBox="1">
            <a:spLocks noChangeArrowheads="1"/>
          </p:cNvSpPr>
          <p:nvPr/>
        </p:nvSpPr>
        <p:spPr bwMode="auto">
          <a:xfrm>
            <a:off x="1295400" y="2362200"/>
            <a:ext cx="66421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5400">
                <a:solidFill>
                  <a:srgbClr val="FFFFFF"/>
                </a:solidFill>
                <a:latin typeface="Times New Roman" pitchFamily="18" charset="0"/>
              </a:rPr>
              <a:t>Where does Alexander </a:t>
            </a:r>
          </a:p>
          <a:p>
            <a:pPr algn="ctr" eaLnBrk="0" hangingPunct="0"/>
            <a:r>
              <a:rPr lang="en-US" sz="5400">
                <a:solidFill>
                  <a:srgbClr val="FFFFFF"/>
                </a:solidFill>
                <a:latin typeface="Times New Roman" pitchFamily="18" charset="0"/>
              </a:rPr>
              <a:t>want to move?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$200 Answer from Alexander</a:t>
            </a:r>
          </a:p>
        </p:txBody>
      </p:sp>
      <p:pic>
        <p:nvPicPr>
          <p:cNvPr id="152578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2579" name="Text Box 4"/>
          <p:cNvSpPr txBox="1">
            <a:spLocks noChangeArrowheads="1"/>
          </p:cNvSpPr>
          <p:nvPr/>
        </p:nvSpPr>
        <p:spPr bwMode="auto">
          <a:xfrm>
            <a:off x="3200400" y="3200400"/>
            <a:ext cx="26987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5400">
                <a:solidFill>
                  <a:srgbClr val="FFFFFF"/>
                </a:solidFill>
                <a:latin typeface="Times New Roman" pitchFamily="18" charset="0"/>
              </a:rPr>
              <a:t>Australia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$300 Question from Alexander</a:t>
            </a:r>
          </a:p>
        </p:txBody>
      </p:sp>
      <p:pic>
        <p:nvPicPr>
          <p:cNvPr id="154626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4627" name="Text Box 4"/>
          <p:cNvSpPr txBox="1">
            <a:spLocks noChangeArrowheads="1"/>
          </p:cNvSpPr>
          <p:nvPr/>
        </p:nvSpPr>
        <p:spPr bwMode="auto">
          <a:xfrm>
            <a:off x="1447800" y="2743200"/>
            <a:ext cx="5994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5400">
                <a:solidFill>
                  <a:srgbClr val="FFFFFF"/>
                </a:solidFill>
                <a:latin typeface="Times New Roman" pitchFamily="18" charset="0"/>
              </a:rPr>
              <a:t>What is Alexander’s </a:t>
            </a:r>
          </a:p>
          <a:p>
            <a:pPr algn="ctr" eaLnBrk="0" hangingPunct="0"/>
            <a:r>
              <a:rPr lang="en-US" sz="5400">
                <a:solidFill>
                  <a:srgbClr val="FFFFFF"/>
                </a:solidFill>
                <a:latin typeface="Times New Roman" pitchFamily="18" charset="0"/>
              </a:rPr>
              <a:t>teacher’s name?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$300 Answer from Alexander</a:t>
            </a:r>
          </a:p>
        </p:txBody>
      </p:sp>
      <p:pic>
        <p:nvPicPr>
          <p:cNvPr id="156674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6675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156676" name="Text Box 5"/>
          <p:cNvSpPr txBox="1">
            <a:spLocks noChangeArrowheads="1"/>
          </p:cNvSpPr>
          <p:nvPr/>
        </p:nvSpPr>
        <p:spPr bwMode="auto">
          <a:xfrm>
            <a:off x="2362200" y="2746375"/>
            <a:ext cx="38798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5400">
                <a:latin typeface="Times New Roman" pitchFamily="18" charset="0"/>
              </a:rPr>
              <a:t>Mrs. Dickens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$400 Question from Alexander</a:t>
            </a:r>
          </a:p>
        </p:txBody>
      </p:sp>
      <p:pic>
        <p:nvPicPr>
          <p:cNvPr id="158722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8723" name="Text Box 4"/>
          <p:cNvSpPr txBox="1">
            <a:spLocks noChangeArrowheads="1"/>
          </p:cNvSpPr>
          <p:nvPr/>
        </p:nvSpPr>
        <p:spPr bwMode="auto">
          <a:xfrm>
            <a:off x="1219200" y="2667000"/>
            <a:ext cx="7023100" cy="255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5400">
                <a:solidFill>
                  <a:srgbClr val="FFFFFF"/>
                </a:solidFill>
                <a:latin typeface="Times New Roman" pitchFamily="18" charset="0"/>
              </a:rPr>
              <a:t>At counting time, which </a:t>
            </a:r>
          </a:p>
          <a:p>
            <a:pPr algn="ctr" eaLnBrk="0" hangingPunct="0"/>
            <a:r>
              <a:rPr lang="en-US" sz="5400">
                <a:solidFill>
                  <a:srgbClr val="FFFFFF"/>
                </a:solidFill>
                <a:latin typeface="Times New Roman" pitchFamily="18" charset="0"/>
              </a:rPr>
              <a:t>number did Alexander </a:t>
            </a:r>
          </a:p>
          <a:p>
            <a:pPr algn="ctr" eaLnBrk="0" hangingPunct="0"/>
            <a:r>
              <a:rPr lang="en-US" sz="5400">
                <a:solidFill>
                  <a:srgbClr val="FFFFFF"/>
                </a:solidFill>
                <a:latin typeface="Times New Roman" pitchFamily="18" charset="0"/>
              </a:rPr>
              <a:t>leave out?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$400 Answer from Alexander</a:t>
            </a:r>
          </a:p>
        </p:txBody>
      </p:sp>
      <p:pic>
        <p:nvPicPr>
          <p:cNvPr id="160770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0771" name="WordArt 5"/>
          <p:cNvSpPr>
            <a:spLocks noChangeArrowheads="1" noChangeShapeType="1" noTextEdit="1"/>
          </p:cNvSpPr>
          <p:nvPr/>
        </p:nvSpPr>
        <p:spPr bwMode="auto">
          <a:xfrm>
            <a:off x="2438400" y="2667000"/>
            <a:ext cx="3733800" cy="2038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6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16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Question from Vocabulary</a:t>
            </a:r>
          </a:p>
        </p:txBody>
      </p:sp>
      <p:pic>
        <p:nvPicPr>
          <p:cNvPr id="125954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5955" name="Text Box 5"/>
          <p:cNvSpPr txBox="1">
            <a:spLocks noChangeArrowheads="1"/>
          </p:cNvSpPr>
          <p:nvPr/>
        </p:nvSpPr>
        <p:spPr bwMode="auto">
          <a:xfrm>
            <a:off x="1889125" y="3168650"/>
            <a:ext cx="54991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5400">
                <a:solidFill>
                  <a:srgbClr val="FFFFFF"/>
                </a:solidFill>
                <a:latin typeface="Times New Roman" pitchFamily="18" charset="0"/>
              </a:rPr>
              <a:t>Very bad; not good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$500 Question from Alexander</a:t>
            </a:r>
          </a:p>
        </p:txBody>
      </p:sp>
      <p:pic>
        <p:nvPicPr>
          <p:cNvPr id="162818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2819" name="Text Box 4"/>
          <p:cNvSpPr txBox="1">
            <a:spLocks noChangeArrowheads="1"/>
          </p:cNvSpPr>
          <p:nvPr/>
        </p:nvSpPr>
        <p:spPr bwMode="auto">
          <a:xfrm>
            <a:off x="609600" y="2911475"/>
            <a:ext cx="807085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5400">
                <a:solidFill>
                  <a:srgbClr val="FFFFFF"/>
                </a:solidFill>
                <a:latin typeface="Times New Roman" pitchFamily="18" charset="0"/>
              </a:rPr>
              <a:t>What kind of pajamas </a:t>
            </a:r>
          </a:p>
          <a:p>
            <a:pPr algn="ctr" eaLnBrk="0" hangingPunct="0"/>
            <a:r>
              <a:rPr lang="en-US" sz="5400">
                <a:solidFill>
                  <a:srgbClr val="FFFFFF"/>
                </a:solidFill>
                <a:latin typeface="Times New Roman" pitchFamily="18" charset="0"/>
              </a:rPr>
              <a:t>did Alexander have to wear?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$500 Answer from Alexander</a:t>
            </a:r>
          </a:p>
        </p:txBody>
      </p:sp>
      <p:pic>
        <p:nvPicPr>
          <p:cNvPr id="164866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867" name="Text Box 4"/>
          <p:cNvSpPr txBox="1">
            <a:spLocks noChangeArrowheads="1"/>
          </p:cNvSpPr>
          <p:nvPr/>
        </p:nvSpPr>
        <p:spPr bwMode="auto">
          <a:xfrm>
            <a:off x="2362200" y="3048000"/>
            <a:ext cx="42037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5400">
                <a:solidFill>
                  <a:srgbClr val="FFFFFF"/>
                </a:solidFill>
                <a:latin typeface="Times New Roman" pitchFamily="18" charset="0"/>
              </a:rPr>
              <a:t>Railroad P.J.’s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Question from Syllables</a:t>
            </a:r>
          </a:p>
        </p:txBody>
      </p:sp>
      <p:pic>
        <p:nvPicPr>
          <p:cNvPr id="166914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6915" name="Text Box 4"/>
          <p:cNvSpPr txBox="1">
            <a:spLocks noChangeArrowheads="1"/>
          </p:cNvSpPr>
          <p:nvPr/>
        </p:nvSpPr>
        <p:spPr bwMode="auto">
          <a:xfrm>
            <a:off x="3675063" y="3200400"/>
            <a:ext cx="1674812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6600">
                <a:solidFill>
                  <a:srgbClr val="FFFFFF"/>
                </a:solidFill>
                <a:latin typeface="Times New Roman" pitchFamily="18" charset="0"/>
              </a:rPr>
              <a:t>gum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Answer from Syllables</a:t>
            </a:r>
          </a:p>
        </p:txBody>
      </p:sp>
      <p:pic>
        <p:nvPicPr>
          <p:cNvPr id="168962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8963" name="WordArt 5"/>
          <p:cNvSpPr>
            <a:spLocks noChangeArrowheads="1" noChangeShapeType="1" noTextEdit="1"/>
          </p:cNvSpPr>
          <p:nvPr/>
        </p:nvSpPr>
        <p:spPr bwMode="auto">
          <a:xfrm>
            <a:off x="3733800" y="2667000"/>
            <a:ext cx="1600200" cy="2190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6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$200 Question from Syllables</a:t>
            </a:r>
          </a:p>
        </p:txBody>
      </p:sp>
      <p:pic>
        <p:nvPicPr>
          <p:cNvPr id="171010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1011" name="Text Box 4"/>
          <p:cNvSpPr txBox="1">
            <a:spLocks noChangeArrowheads="1"/>
          </p:cNvSpPr>
          <p:nvPr/>
        </p:nvSpPr>
        <p:spPr bwMode="auto">
          <a:xfrm>
            <a:off x="3276600" y="2971800"/>
            <a:ext cx="2605088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6600">
                <a:solidFill>
                  <a:srgbClr val="FFFFFF"/>
                </a:solidFill>
                <a:latin typeface="Times New Roman" pitchFamily="18" charset="0"/>
              </a:rPr>
              <a:t>terrible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$200 Answer from Syllables</a:t>
            </a:r>
          </a:p>
        </p:txBody>
      </p:sp>
      <p:pic>
        <p:nvPicPr>
          <p:cNvPr id="173058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3061" name="WordArt 5"/>
          <p:cNvSpPr>
            <a:spLocks noChangeArrowheads="1" noChangeShapeType="1" noTextEdit="1"/>
          </p:cNvSpPr>
          <p:nvPr/>
        </p:nvSpPr>
        <p:spPr bwMode="auto">
          <a:xfrm>
            <a:off x="3657600" y="2286000"/>
            <a:ext cx="1347788" cy="2400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6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$300 Question from Syllables</a:t>
            </a:r>
          </a:p>
        </p:txBody>
      </p:sp>
      <p:pic>
        <p:nvPicPr>
          <p:cNvPr id="175106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5107" name="Text Box 4"/>
          <p:cNvSpPr txBox="1">
            <a:spLocks noChangeArrowheads="1"/>
          </p:cNvSpPr>
          <p:nvPr/>
        </p:nvSpPr>
        <p:spPr bwMode="auto">
          <a:xfrm>
            <a:off x="2514600" y="2971800"/>
            <a:ext cx="3767138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6600">
                <a:solidFill>
                  <a:srgbClr val="FFFFFF"/>
                </a:solidFill>
                <a:latin typeface="Times New Roman" pitchFamily="18" charset="0"/>
              </a:rPr>
              <a:t>strawberry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$300 Answer from Syllables</a:t>
            </a:r>
          </a:p>
        </p:txBody>
      </p:sp>
      <p:pic>
        <p:nvPicPr>
          <p:cNvPr id="177154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7157" name="WordArt 5"/>
          <p:cNvSpPr>
            <a:spLocks noChangeArrowheads="1" noChangeShapeType="1" noTextEdit="1"/>
          </p:cNvSpPr>
          <p:nvPr/>
        </p:nvSpPr>
        <p:spPr bwMode="auto">
          <a:xfrm>
            <a:off x="3657600" y="2286000"/>
            <a:ext cx="1347788" cy="2400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6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$400 Question from Syllables</a:t>
            </a:r>
          </a:p>
        </p:txBody>
      </p:sp>
      <p:pic>
        <p:nvPicPr>
          <p:cNvPr id="179202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9203" name="Text Box 4"/>
          <p:cNvSpPr txBox="1">
            <a:spLocks noChangeArrowheads="1"/>
          </p:cNvSpPr>
          <p:nvPr/>
        </p:nvSpPr>
        <p:spPr bwMode="auto">
          <a:xfrm>
            <a:off x="2819400" y="3048000"/>
            <a:ext cx="3024188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6600">
                <a:solidFill>
                  <a:srgbClr val="FFFFFF"/>
                </a:solidFill>
                <a:latin typeface="Times New Roman" pitchFamily="18" charset="0"/>
              </a:rPr>
              <a:t>Elevator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$400 Answer from Syllables</a:t>
            </a:r>
          </a:p>
        </p:txBody>
      </p:sp>
      <p:pic>
        <p:nvPicPr>
          <p:cNvPr id="181250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1253" name="WordArt 5"/>
          <p:cNvSpPr>
            <a:spLocks noChangeArrowheads="1" noChangeShapeType="1" noTextEdit="1"/>
          </p:cNvSpPr>
          <p:nvPr/>
        </p:nvSpPr>
        <p:spPr bwMode="auto">
          <a:xfrm>
            <a:off x="3429000" y="2247900"/>
            <a:ext cx="1423988" cy="2476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6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Answer from Vocabulary</a:t>
            </a:r>
          </a:p>
        </p:txBody>
      </p:sp>
      <p:pic>
        <p:nvPicPr>
          <p:cNvPr id="128002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8003" name="Text Box 4"/>
          <p:cNvSpPr txBox="1">
            <a:spLocks noChangeArrowheads="1"/>
          </p:cNvSpPr>
          <p:nvPr/>
        </p:nvSpPr>
        <p:spPr bwMode="auto">
          <a:xfrm>
            <a:off x="1328738" y="2971800"/>
            <a:ext cx="623411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6000">
                <a:solidFill>
                  <a:srgbClr val="FFFFFF"/>
                </a:solidFill>
                <a:latin typeface="Times New Roman" pitchFamily="18" charset="0"/>
              </a:rPr>
              <a:t>Terrible or Horrible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$500 Question from Syllables</a:t>
            </a:r>
          </a:p>
        </p:txBody>
      </p:sp>
      <p:pic>
        <p:nvPicPr>
          <p:cNvPr id="183298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3299" name="Text Box 4"/>
          <p:cNvSpPr txBox="1">
            <a:spLocks noChangeArrowheads="1"/>
          </p:cNvSpPr>
          <p:nvPr/>
        </p:nvSpPr>
        <p:spPr bwMode="auto">
          <a:xfrm>
            <a:off x="2971800" y="2971800"/>
            <a:ext cx="3255963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6600">
                <a:solidFill>
                  <a:srgbClr val="FFFFFF"/>
                </a:solidFill>
                <a:latin typeface="Times New Roman" pitchFamily="18" charset="0"/>
              </a:rPr>
              <a:t>Australia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$500 Answer from Syllables</a:t>
            </a:r>
          </a:p>
        </p:txBody>
      </p:sp>
      <p:pic>
        <p:nvPicPr>
          <p:cNvPr id="185346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5349" name="WordArt 5"/>
          <p:cNvSpPr>
            <a:spLocks noChangeArrowheads="1" noChangeShapeType="1" noTextEdit="1"/>
          </p:cNvSpPr>
          <p:nvPr/>
        </p:nvSpPr>
        <p:spPr bwMode="auto">
          <a:xfrm>
            <a:off x="3657600" y="2286000"/>
            <a:ext cx="1347788" cy="2400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6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Question from People</a:t>
            </a:r>
          </a:p>
        </p:txBody>
      </p:sp>
      <p:pic>
        <p:nvPicPr>
          <p:cNvPr id="187394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7397" name="Picture 5" descr="Alexander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97000" y="1524000"/>
            <a:ext cx="6350000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Answer from People</a:t>
            </a:r>
          </a:p>
        </p:txBody>
      </p:sp>
      <p:pic>
        <p:nvPicPr>
          <p:cNvPr id="189442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9443" name="Text Box 4"/>
          <p:cNvSpPr txBox="1">
            <a:spLocks noChangeArrowheads="1"/>
          </p:cNvSpPr>
          <p:nvPr/>
        </p:nvSpPr>
        <p:spPr bwMode="auto">
          <a:xfrm>
            <a:off x="2667000" y="2971800"/>
            <a:ext cx="367347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6600">
                <a:solidFill>
                  <a:srgbClr val="FFFFFF"/>
                </a:solidFill>
                <a:latin typeface="Times New Roman" pitchFamily="18" charset="0"/>
              </a:rPr>
              <a:t>Alexander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$200 Question from People</a:t>
            </a:r>
          </a:p>
        </p:txBody>
      </p:sp>
      <p:pic>
        <p:nvPicPr>
          <p:cNvPr id="191490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1493" name="Picture 5" descr="wiggle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52600" y="1806575"/>
            <a:ext cx="5334000" cy="3441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$200 Answer from People</a:t>
            </a:r>
          </a:p>
        </p:txBody>
      </p:sp>
      <p:pic>
        <p:nvPicPr>
          <p:cNvPr id="193538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3539" name="Text Box 4"/>
          <p:cNvSpPr txBox="1">
            <a:spLocks noChangeArrowheads="1"/>
          </p:cNvSpPr>
          <p:nvPr/>
        </p:nvSpPr>
        <p:spPr bwMode="auto">
          <a:xfrm>
            <a:off x="2209800" y="3048000"/>
            <a:ext cx="448945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6600">
                <a:solidFill>
                  <a:srgbClr val="FFFFFF"/>
                </a:solidFill>
                <a:latin typeface="Times New Roman" pitchFamily="18" charset="0"/>
              </a:rPr>
              <a:t>The Wiggles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$300 Question from People</a:t>
            </a:r>
          </a:p>
        </p:txBody>
      </p:sp>
      <p:pic>
        <p:nvPicPr>
          <p:cNvPr id="195586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5587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pic>
        <p:nvPicPr>
          <p:cNvPr id="195589" name="Picture 5" descr="steve-irwin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09800" y="2209800"/>
            <a:ext cx="4572000" cy="37830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$300 Answer from People</a:t>
            </a:r>
          </a:p>
        </p:txBody>
      </p:sp>
      <p:pic>
        <p:nvPicPr>
          <p:cNvPr id="197634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7635" name="Text Box 4"/>
          <p:cNvSpPr txBox="1">
            <a:spLocks noChangeArrowheads="1"/>
          </p:cNvSpPr>
          <p:nvPr/>
        </p:nvSpPr>
        <p:spPr bwMode="auto">
          <a:xfrm>
            <a:off x="2514600" y="3048000"/>
            <a:ext cx="4071938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6600">
                <a:solidFill>
                  <a:srgbClr val="FFFFFF"/>
                </a:solidFill>
                <a:latin typeface="Times New Roman" pitchFamily="18" charset="0"/>
              </a:rPr>
              <a:t>Steve Irwin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$400 Question from People</a:t>
            </a:r>
          </a:p>
        </p:txBody>
      </p:sp>
      <p:pic>
        <p:nvPicPr>
          <p:cNvPr id="199682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9685" name="Picture 5" descr="mem2003pr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06725" y="2038350"/>
            <a:ext cx="2517775" cy="3676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2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$400 Answer from People</a:t>
            </a:r>
          </a:p>
        </p:txBody>
      </p:sp>
      <p:pic>
        <p:nvPicPr>
          <p:cNvPr id="201730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1731" name="Text Box 4"/>
          <p:cNvSpPr txBox="1">
            <a:spLocks noChangeArrowheads="1"/>
          </p:cNvSpPr>
          <p:nvPr/>
        </p:nvSpPr>
        <p:spPr bwMode="auto">
          <a:xfrm>
            <a:off x="2743200" y="2819400"/>
            <a:ext cx="346710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6600">
                <a:solidFill>
                  <a:srgbClr val="FFFFFF"/>
                </a:solidFill>
                <a:latin typeface="Times New Roman" pitchFamily="18" charset="0"/>
              </a:rPr>
              <a:t>Mem Fox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$200 Question from Vocabulary</a:t>
            </a:r>
          </a:p>
        </p:txBody>
      </p:sp>
      <p:pic>
        <p:nvPicPr>
          <p:cNvPr id="130050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0051" name="Text Box 4"/>
          <p:cNvSpPr txBox="1">
            <a:spLocks noChangeArrowheads="1"/>
          </p:cNvSpPr>
          <p:nvPr/>
        </p:nvSpPr>
        <p:spPr bwMode="auto">
          <a:xfrm>
            <a:off x="533400" y="2971800"/>
            <a:ext cx="80899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5400">
                <a:solidFill>
                  <a:srgbClr val="FFFFFF"/>
                </a:solidFill>
                <a:latin typeface="Times New Roman" pitchFamily="18" charset="0"/>
              </a:rPr>
              <a:t>A machine that lifts or raises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$500 Question from People</a:t>
            </a:r>
          </a:p>
        </p:txBody>
      </p:sp>
      <p:pic>
        <p:nvPicPr>
          <p:cNvPr id="203778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3783" name="Picture 7" descr="mel-gibson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43200" y="2438400"/>
            <a:ext cx="3505200" cy="2632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$500 Answer from People</a:t>
            </a:r>
          </a:p>
        </p:txBody>
      </p:sp>
      <p:pic>
        <p:nvPicPr>
          <p:cNvPr id="205826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827" name="Text Box 4"/>
          <p:cNvSpPr txBox="1">
            <a:spLocks noChangeArrowheads="1"/>
          </p:cNvSpPr>
          <p:nvPr/>
        </p:nvSpPr>
        <p:spPr bwMode="auto">
          <a:xfrm>
            <a:off x="2286000" y="3048000"/>
            <a:ext cx="4164013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6600">
                <a:solidFill>
                  <a:srgbClr val="FFFFFF"/>
                </a:solidFill>
                <a:latin typeface="Times New Roman" pitchFamily="18" charset="0"/>
              </a:rPr>
              <a:t>Mel Gibson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Question from Animals</a:t>
            </a:r>
          </a:p>
        </p:txBody>
      </p:sp>
      <p:pic>
        <p:nvPicPr>
          <p:cNvPr id="207874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877" name="Picture 5" descr="koala7x15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43200" y="1676400"/>
            <a:ext cx="3636963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Answer from Animals</a:t>
            </a:r>
          </a:p>
        </p:txBody>
      </p:sp>
      <p:pic>
        <p:nvPicPr>
          <p:cNvPr id="209922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9923" name="Text Box 4"/>
          <p:cNvSpPr txBox="1">
            <a:spLocks noChangeArrowheads="1"/>
          </p:cNvSpPr>
          <p:nvPr/>
        </p:nvSpPr>
        <p:spPr bwMode="auto">
          <a:xfrm>
            <a:off x="2590800" y="2895600"/>
            <a:ext cx="397510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6600">
                <a:solidFill>
                  <a:srgbClr val="FFFFFF"/>
                </a:solidFill>
                <a:latin typeface="Times New Roman" pitchFamily="18" charset="0"/>
              </a:rPr>
              <a:t>Koala Bear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$200 Question from Animals</a:t>
            </a:r>
          </a:p>
        </p:txBody>
      </p:sp>
      <p:pic>
        <p:nvPicPr>
          <p:cNvPr id="211970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1971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079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  <a:latin typeface="Times New Roman" pitchFamily="18" charset="0"/>
              </a:rPr>
              <a:t>Your Text Here</a:t>
            </a: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pic>
        <p:nvPicPr>
          <p:cNvPr id="211973" name="Picture 5" descr="Red-kangaroo-hoppi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47800" y="1676400"/>
            <a:ext cx="6191250" cy="4467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$200 Answer from Animals</a:t>
            </a:r>
          </a:p>
        </p:txBody>
      </p:sp>
      <p:pic>
        <p:nvPicPr>
          <p:cNvPr id="214018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4019" name="Text Box 4"/>
          <p:cNvSpPr txBox="1">
            <a:spLocks noChangeArrowheads="1"/>
          </p:cNvSpPr>
          <p:nvPr/>
        </p:nvSpPr>
        <p:spPr bwMode="auto">
          <a:xfrm>
            <a:off x="2438400" y="3048000"/>
            <a:ext cx="3697288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6600">
                <a:solidFill>
                  <a:srgbClr val="FFFFFF"/>
                </a:solidFill>
                <a:latin typeface="Times New Roman" pitchFamily="18" charset="0"/>
              </a:rPr>
              <a:t>Kangaroo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$300 Question from Animals</a:t>
            </a:r>
          </a:p>
        </p:txBody>
      </p:sp>
      <p:pic>
        <p:nvPicPr>
          <p:cNvPr id="216066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6067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079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  <a:latin typeface="Times New Roman" pitchFamily="18" charset="0"/>
              </a:rPr>
              <a:t>Your Text Here</a:t>
            </a: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pic>
        <p:nvPicPr>
          <p:cNvPr id="216069" name="Picture 5" descr="platypus_662_600x45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14500" y="1752600"/>
            <a:ext cx="5715000" cy="3819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$300 Answer from Animals</a:t>
            </a:r>
          </a:p>
        </p:txBody>
      </p:sp>
      <p:pic>
        <p:nvPicPr>
          <p:cNvPr id="218114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8115" name="Text Box 4"/>
          <p:cNvSpPr txBox="1">
            <a:spLocks noChangeArrowheads="1"/>
          </p:cNvSpPr>
          <p:nvPr/>
        </p:nvSpPr>
        <p:spPr bwMode="auto">
          <a:xfrm>
            <a:off x="2819400" y="2743200"/>
            <a:ext cx="3186113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6600">
                <a:solidFill>
                  <a:srgbClr val="FFFFFF"/>
                </a:solidFill>
                <a:latin typeface="Times New Roman" pitchFamily="18" charset="0"/>
              </a:rPr>
              <a:t>Platypus</a:t>
            </a:r>
            <a:r>
              <a:rPr lang="en-US" sz="3600">
                <a:solidFill>
                  <a:srgbClr val="FFFFFF"/>
                </a:solidFill>
                <a:latin typeface="Times New Roman" pitchFamily="18" charset="0"/>
              </a:rPr>
              <a:t> </a:t>
            </a: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$400 Question from Animals</a:t>
            </a:r>
          </a:p>
        </p:txBody>
      </p:sp>
      <p:pic>
        <p:nvPicPr>
          <p:cNvPr id="220162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0163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pic>
        <p:nvPicPr>
          <p:cNvPr id="220165" name="Picture 5" descr="inlandt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05150" y="2119313"/>
            <a:ext cx="2933700" cy="2619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$400 Answer from Animals</a:t>
            </a:r>
          </a:p>
        </p:txBody>
      </p:sp>
      <p:pic>
        <p:nvPicPr>
          <p:cNvPr id="222210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2211" name="Text Box 4"/>
          <p:cNvSpPr txBox="1">
            <a:spLocks noChangeArrowheads="1"/>
          </p:cNvSpPr>
          <p:nvPr/>
        </p:nvSpPr>
        <p:spPr bwMode="auto">
          <a:xfrm>
            <a:off x="2057400" y="2971800"/>
            <a:ext cx="476885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6600">
                <a:solidFill>
                  <a:srgbClr val="FFFFFF"/>
                </a:solidFill>
                <a:latin typeface="Times New Roman" pitchFamily="18" charset="0"/>
              </a:rPr>
              <a:t>Taipan Snake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$200 Answer from Vocabulary</a:t>
            </a:r>
          </a:p>
        </p:txBody>
      </p:sp>
      <p:pic>
        <p:nvPicPr>
          <p:cNvPr id="132098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2099" name="Text Box 4"/>
          <p:cNvSpPr txBox="1">
            <a:spLocks noChangeArrowheads="1"/>
          </p:cNvSpPr>
          <p:nvPr/>
        </p:nvSpPr>
        <p:spPr bwMode="auto">
          <a:xfrm>
            <a:off x="3124200" y="2819400"/>
            <a:ext cx="25082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5400">
                <a:solidFill>
                  <a:srgbClr val="FFFFFF"/>
                </a:solidFill>
                <a:latin typeface="Times New Roman" pitchFamily="18" charset="0"/>
              </a:rPr>
              <a:t>Elevator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$500 Question from Animals</a:t>
            </a:r>
          </a:p>
        </p:txBody>
      </p:sp>
      <p:pic>
        <p:nvPicPr>
          <p:cNvPr id="224258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4263" name="Picture 7" descr="Australian-Animals-Wombat-300x30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38400" y="2133600"/>
            <a:ext cx="4343400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$500 Answer from Animals</a:t>
            </a:r>
          </a:p>
        </p:txBody>
      </p:sp>
      <p:pic>
        <p:nvPicPr>
          <p:cNvPr id="226306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6307" name="Text Box 4"/>
          <p:cNvSpPr txBox="1">
            <a:spLocks noChangeArrowheads="1"/>
          </p:cNvSpPr>
          <p:nvPr/>
        </p:nvSpPr>
        <p:spPr bwMode="auto">
          <a:xfrm>
            <a:off x="2895600" y="3048000"/>
            <a:ext cx="307022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6600">
                <a:solidFill>
                  <a:srgbClr val="FFFFFF"/>
                </a:solidFill>
                <a:latin typeface="Times New Roman" pitchFamily="18" charset="0"/>
              </a:rPr>
              <a:t>Wombat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smtClean="0"/>
              <a:t>Final Jeopardy</a:t>
            </a:r>
            <a:endParaRPr lang="en-US" smtClean="0"/>
          </a:p>
        </p:txBody>
      </p:sp>
      <p:sp>
        <p:nvSpPr>
          <p:cNvPr id="228354" name="Text Box 3"/>
          <p:cNvSpPr txBox="1">
            <a:spLocks noChangeArrowheads="1"/>
          </p:cNvSpPr>
          <p:nvPr/>
        </p:nvSpPr>
        <p:spPr bwMode="auto">
          <a:xfrm>
            <a:off x="838200" y="2286000"/>
            <a:ext cx="7375525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6600">
                <a:solidFill>
                  <a:srgbClr val="FFFFFF"/>
                </a:solidFill>
                <a:latin typeface="Times New Roman" pitchFamily="18" charset="0"/>
              </a:rPr>
              <a:t>How much time was </a:t>
            </a:r>
          </a:p>
          <a:p>
            <a:pPr algn="ctr" eaLnBrk="0" hangingPunct="0"/>
            <a:r>
              <a:rPr lang="en-US" sz="6600">
                <a:solidFill>
                  <a:srgbClr val="FFFFFF"/>
                </a:solidFill>
                <a:latin typeface="Times New Roman" pitchFamily="18" charset="0"/>
              </a:rPr>
              <a:t>covered in this story?</a:t>
            </a:r>
          </a:p>
        </p:txBody>
      </p:sp>
      <p:pic>
        <p:nvPicPr>
          <p:cNvPr id="59396" name="final_Q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467600" y="5867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8356" name="Picture 5" descr="m_button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93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93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39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396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smtClean="0"/>
              <a:t>Final Jeopardy Answer</a:t>
            </a:r>
            <a:endParaRPr lang="en-US" smtClean="0"/>
          </a:p>
        </p:txBody>
      </p:sp>
      <p:sp>
        <p:nvSpPr>
          <p:cNvPr id="230402" name="Text Box 3"/>
          <p:cNvSpPr txBox="1">
            <a:spLocks noChangeArrowheads="1"/>
          </p:cNvSpPr>
          <p:nvPr/>
        </p:nvSpPr>
        <p:spPr bwMode="auto">
          <a:xfrm>
            <a:off x="685800" y="2514600"/>
            <a:ext cx="8002588" cy="176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7000">
                <a:solidFill>
                  <a:srgbClr val="FFFFFF"/>
                </a:solidFill>
                <a:latin typeface="Times New Roman" pitchFamily="18" charset="0"/>
              </a:rPr>
              <a:t>One Day</a:t>
            </a:r>
          </a:p>
          <a:p>
            <a:pPr algn="ctr" eaLnBrk="0" hangingPunct="0"/>
            <a:r>
              <a:rPr lang="en-US" sz="4000">
                <a:solidFill>
                  <a:srgbClr val="FFFFFF"/>
                </a:solidFill>
                <a:latin typeface="Times New Roman" pitchFamily="18" charset="0"/>
              </a:rPr>
              <a:t>(…Terrible, Horrible, No Good DAY)</a:t>
            </a:r>
          </a:p>
        </p:txBody>
      </p:sp>
      <p:pic>
        <p:nvPicPr>
          <p:cNvPr id="230403" name="Picture 4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$300 Question from Vocabulary</a:t>
            </a:r>
          </a:p>
        </p:txBody>
      </p:sp>
      <p:pic>
        <p:nvPicPr>
          <p:cNvPr id="134146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4147" name="Text Box 4"/>
          <p:cNvSpPr txBox="1">
            <a:spLocks noChangeArrowheads="1"/>
          </p:cNvSpPr>
          <p:nvPr/>
        </p:nvSpPr>
        <p:spPr bwMode="auto">
          <a:xfrm>
            <a:off x="1447800" y="2286000"/>
            <a:ext cx="647065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5400">
                <a:solidFill>
                  <a:srgbClr val="FFFFFF"/>
                </a:solidFill>
                <a:latin typeface="Times New Roman" pitchFamily="18" charset="0"/>
              </a:rPr>
              <a:t>A continent in the </a:t>
            </a:r>
          </a:p>
          <a:p>
            <a:pPr algn="ctr" eaLnBrk="0" hangingPunct="0"/>
            <a:r>
              <a:rPr lang="en-US" sz="5400">
                <a:solidFill>
                  <a:srgbClr val="FFFFFF"/>
                </a:solidFill>
                <a:latin typeface="Times New Roman" pitchFamily="18" charset="0"/>
              </a:rPr>
              <a:t>South East hemisphere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$300 Answer from Vocabulary</a:t>
            </a:r>
          </a:p>
        </p:txBody>
      </p:sp>
      <p:pic>
        <p:nvPicPr>
          <p:cNvPr id="136194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6195" name="Text Box 4"/>
          <p:cNvSpPr txBox="1">
            <a:spLocks noChangeArrowheads="1"/>
          </p:cNvSpPr>
          <p:nvPr/>
        </p:nvSpPr>
        <p:spPr bwMode="auto">
          <a:xfrm>
            <a:off x="3048000" y="2971800"/>
            <a:ext cx="2870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5400">
                <a:solidFill>
                  <a:srgbClr val="FFFFFF"/>
                </a:solidFill>
                <a:latin typeface="Times New Roman" pitchFamily="18" charset="0"/>
              </a:rPr>
              <a:t>Australia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$400 Question from Vocabulary</a:t>
            </a:r>
          </a:p>
        </p:txBody>
      </p:sp>
      <p:pic>
        <p:nvPicPr>
          <p:cNvPr id="138242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8243" name="Text Box 4"/>
          <p:cNvSpPr txBox="1">
            <a:spLocks noChangeArrowheads="1"/>
          </p:cNvSpPr>
          <p:nvPr/>
        </p:nvSpPr>
        <p:spPr bwMode="auto">
          <a:xfrm>
            <a:off x="990600" y="2819400"/>
            <a:ext cx="74803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5400">
                <a:solidFill>
                  <a:srgbClr val="FFFFFF"/>
                </a:solidFill>
                <a:latin typeface="Times New Roman" pitchFamily="18" charset="0"/>
              </a:rPr>
              <a:t>A decayed place in a tooth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$400 Answer from Vocabulary</a:t>
            </a:r>
          </a:p>
        </p:txBody>
      </p:sp>
      <p:pic>
        <p:nvPicPr>
          <p:cNvPr id="140290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0291" name="Text Box 4"/>
          <p:cNvSpPr txBox="1">
            <a:spLocks noChangeArrowheads="1"/>
          </p:cNvSpPr>
          <p:nvPr/>
        </p:nvSpPr>
        <p:spPr bwMode="auto">
          <a:xfrm>
            <a:off x="3352800" y="3124200"/>
            <a:ext cx="20129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5400">
                <a:solidFill>
                  <a:srgbClr val="FFFFFF"/>
                </a:solidFill>
                <a:latin typeface="Times New Roman" pitchFamily="18" charset="0"/>
              </a:rPr>
              <a:t>Cavity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1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2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2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2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2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2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2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2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9.xml><?xml version="1.0" encoding="utf-8"?>
<a:theme xmlns:a="http://schemas.openxmlformats.org/drawingml/2006/main" name="2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2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1.xml><?xml version="1.0" encoding="utf-8"?>
<a:theme xmlns:a="http://schemas.openxmlformats.org/drawingml/2006/main" name="2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2.xml><?xml version="1.0" encoding="utf-8"?>
<a:theme xmlns:a="http://schemas.openxmlformats.org/drawingml/2006/main" name="3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3.xml><?xml version="1.0" encoding="utf-8"?>
<a:theme xmlns:a="http://schemas.openxmlformats.org/drawingml/2006/main" name="3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4.xml><?xml version="1.0" encoding="utf-8"?>
<a:theme xmlns:a="http://schemas.openxmlformats.org/drawingml/2006/main" name="3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5.xml><?xml version="1.0" encoding="utf-8"?>
<a:theme xmlns:a="http://schemas.openxmlformats.org/drawingml/2006/main" name="3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6.xml><?xml version="1.0" encoding="utf-8"?>
<a:theme xmlns:a="http://schemas.openxmlformats.org/drawingml/2006/main" name="3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7.xml><?xml version="1.0" encoding="utf-8"?>
<a:theme xmlns:a="http://schemas.openxmlformats.org/drawingml/2006/main" name="3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8.xml><?xml version="1.0" encoding="utf-8"?>
<a:theme xmlns:a="http://schemas.openxmlformats.org/drawingml/2006/main" name="3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9.xml><?xml version="1.0" encoding="utf-8"?>
<a:theme xmlns:a="http://schemas.openxmlformats.org/drawingml/2006/main" name="3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0.xml><?xml version="1.0" encoding="utf-8"?>
<a:theme xmlns:a="http://schemas.openxmlformats.org/drawingml/2006/main" name="3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1.xml><?xml version="1.0" encoding="utf-8"?>
<a:theme xmlns:a="http://schemas.openxmlformats.org/drawingml/2006/main" name="3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2.xml><?xml version="1.0" encoding="utf-8"?>
<a:theme xmlns:a="http://schemas.openxmlformats.org/drawingml/2006/main" name="4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3.xml><?xml version="1.0" encoding="utf-8"?>
<a:theme xmlns:a="http://schemas.openxmlformats.org/drawingml/2006/main" name="4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4.xml><?xml version="1.0" encoding="utf-8"?>
<a:theme xmlns:a="http://schemas.openxmlformats.org/drawingml/2006/main" name="4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5.xml><?xml version="1.0" encoding="utf-8"?>
<a:theme xmlns:a="http://schemas.openxmlformats.org/drawingml/2006/main" name="4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6.xml><?xml version="1.0" encoding="utf-8"?>
<a:theme xmlns:a="http://schemas.openxmlformats.org/drawingml/2006/main" name="4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7.xml><?xml version="1.0" encoding="utf-8"?>
<a:theme xmlns:a="http://schemas.openxmlformats.org/drawingml/2006/main" name="4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8.xml><?xml version="1.0" encoding="utf-8"?>
<a:theme xmlns:a="http://schemas.openxmlformats.org/drawingml/2006/main" name="4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9.xml><?xml version="1.0" encoding="utf-8"?>
<a:theme xmlns:a="http://schemas.openxmlformats.org/drawingml/2006/main" name="4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0.xml><?xml version="1.0" encoding="utf-8"?>
<a:theme xmlns:a="http://schemas.openxmlformats.org/drawingml/2006/main" name="4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1.xml><?xml version="1.0" encoding="utf-8"?>
<a:theme xmlns:a="http://schemas.openxmlformats.org/drawingml/2006/main" name="4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2.xml><?xml version="1.0" encoding="utf-8"?>
<a:theme xmlns:a="http://schemas.openxmlformats.org/drawingml/2006/main" name="5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3.xml><?xml version="1.0" encoding="utf-8"?>
<a:theme xmlns:a="http://schemas.openxmlformats.org/drawingml/2006/main" name="5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4.xml><?xml version="1.0" encoding="utf-8"?>
<a:theme xmlns:a="http://schemas.openxmlformats.org/drawingml/2006/main" name="5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447</Words>
  <Application>Microsoft Office PowerPoint</Application>
  <PresentationFormat>On-screen Show (4:3)</PresentationFormat>
  <Paragraphs>186</Paragraphs>
  <Slides>53</Slides>
  <Notes>53</Notes>
  <HiddenSlides>0</HiddenSlides>
  <MMClips>1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Design Template</vt:lpstr>
      </vt:variant>
      <vt:variant>
        <vt:i4>107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164" baseType="lpstr">
      <vt:lpstr>Arial</vt:lpstr>
      <vt:lpstr>Calibri</vt:lpstr>
      <vt:lpstr>Times New Roman</vt:lpstr>
      <vt:lpstr>Office Theme</vt:lpstr>
      <vt:lpstr>Pulse</vt:lpstr>
      <vt:lpstr>1_Pulse</vt:lpstr>
      <vt:lpstr>2_Pulse</vt:lpstr>
      <vt:lpstr>3_Pulse</vt:lpstr>
      <vt:lpstr>4_Pulse</vt:lpstr>
      <vt:lpstr>5_Pulse</vt:lpstr>
      <vt:lpstr>6_Pulse</vt:lpstr>
      <vt:lpstr>7_Pulse</vt:lpstr>
      <vt:lpstr>8_Pulse</vt:lpstr>
      <vt:lpstr>9_Pulse</vt:lpstr>
      <vt:lpstr>10_Pulse</vt:lpstr>
      <vt:lpstr>11_Pulse</vt:lpstr>
      <vt:lpstr>12_Pulse</vt:lpstr>
      <vt:lpstr>13_Pulse</vt:lpstr>
      <vt:lpstr>14_Pulse</vt:lpstr>
      <vt:lpstr>15_Pulse</vt:lpstr>
      <vt:lpstr>16_Pulse</vt:lpstr>
      <vt:lpstr>17_Pulse</vt:lpstr>
      <vt:lpstr>18_Pulse</vt:lpstr>
      <vt:lpstr>19_Pulse</vt:lpstr>
      <vt:lpstr>20_Pulse</vt:lpstr>
      <vt:lpstr>21_Pulse</vt:lpstr>
      <vt:lpstr>22_Pulse</vt:lpstr>
      <vt:lpstr>23_Pulse</vt:lpstr>
      <vt:lpstr>24_Pulse</vt:lpstr>
      <vt:lpstr>25_Pulse</vt:lpstr>
      <vt:lpstr>26_Pulse</vt:lpstr>
      <vt:lpstr>27_Pulse</vt:lpstr>
      <vt:lpstr>28_Pulse</vt:lpstr>
      <vt:lpstr>29_Pulse</vt:lpstr>
      <vt:lpstr>30_Pulse</vt:lpstr>
      <vt:lpstr>31_Pulse</vt:lpstr>
      <vt:lpstr>32_Pulse</vt:lpstr>
      <vt:lpstr>33_Pulse</vt:lpstr>
      <vt:lpstr>34_Pulse</vt:lpstr>
      <vt:lpstr>35_Pulse</vt:lpstr>
      <vt:lpstr>36_Pulse</vt:lpstr>
      <vt:lpstr>37_Pulse</vt:lpstr>
      <vt:lpstr>38_Pulse</vt:lpstr>
      <vt:lpstr>39_Pulse</vt:lpstr>
      <vt:lpstr>40_Pulse</vt:lpstr>
      <vt:lpstr>41_Pulse</vt:lpstr>
      <vt:lpstr>42_Pulse</vt:lpstr>
      <vt:lpstr>43_Pulse</vt:lpstr>
      <vt:lpstr>44_Pulse</vt:lpstr>
      <vt:lpstr>45_Pulse</vt:lpstr>
      <vt:lpstr>46_Pulse</vt:lpstr>
      <vt:lpstr>47_Pulse</vt:lpstr>
      <vt:lpstr>48_Pulse</vt:lpstr>
      <vt:lpstr>49_Pulse</vt:lpstr>
      <vt:lpstr>50_Pulse</vt:lpstr>
      <vt:lpstr>51_Pulse</vt:lpstr>
      <vt:lpstr>52_Pulse</vt:lpstr>
      <vt:lpstr>Pulse</vt:lpstr>
      <vt:lpstr>1_Pulse</vt:lpstr>
      <vt:lpstr>2_Pulse</vt:lpstr>
      <vt:lpstr>3_Pulse</vt:lpstr>
      <vt:lpstr>4_Pulse</vt:lpstr>
      <vt:lpstr>5_Pulse</vt:lpstr>
      <vt:lpstr>6_Pulse</vt:lpstr>
      <vt:lpstr>7_Pulse</vt:lpstr>
      <vt:lpstr>8_Pulse</vt:lpstr>
      <vt:lpstr>9_Pulse</vt:lpstr>
      <vt:lpstr>10_Pulse</vt:lpstr>
      <vt:lpstr>11_Pulse</vt:lpstr>
      <vt:lpstr>12_Pulse</vt:lpstr>
      <vt:lpstr>13_Pulse</vt:lpstr>
      <vt:lpstr>14_Pulse</vt:lpstr>
      <vt:lpstr>15_Pulse</vt:lpstr>
      <vt:lpstr>16_Pulse</vt:lpstr>
      <vt:lpstr>17_Pulse</vt:lpstr>
      <vt:lpstr>18_Pulse</vt:lpstr>
      <vt:lpstr>19_Pulse</vt:lpstr>
      <vt:lpstr>20_Pulse</vt:lpstr>
      <vt:lpstr>21_Pulse</vt:lpstr>
      <vt:lpstr>22_Pulse</vt:lpstr>
      <vt:lpstr>23_Pulse</vt:lpstr>
      <vt:lpstr>24_Pulse</vt:lpstr>
      <vt:lpstr>25_Pulse</vt:lpstr>
      <vt:lpstr>26_Pulse</vt:lpstr>
      <vt:lpstr>27_Pulse</vt:lpstr>
      <vt:lpstr>28_Pulse</vt:lpstr>
      <vt:lpstr>29_Pulse</vt:lpstr>
      <vt:lpstr>30_Pulse</vt:lpstr>
      <vt:lpstr>31_Pulse</vt:lpstr>
      <vt:lpstr>32_Pulse</vt:lpstr>
      <vt:lpstr>33_Pulse</vt:lpstr>
      <vt:lpstr>34_Pulse</vt:lpstr>
      <vt:lpstr>35_Pulse</vt:lpstr>
      <vt:lpstr>36_Pulse</vt:lpstr>
      <vt:lpstr>37_Pulse</vt:lpstr>
      <vt:lpstr>38_Pulse</vt:lpstr>
      <vt:lpstr>39_Pulse</vt:lpstr>
      <vt:lpstr>40_Pulse</vt:lpstr>
      <vt:lpstr>41_Pulse</vt:lpstr>
      <vt:lpstr>42_Pulse</vt:lpstr>
      <vt:lpstr>43_Pulse</vt:lpstr>
      <vt:lpstr>44_Pulse</vt:lpstr>
      <vt:lpstr>45_Pulse</vt:lpstr>
      <vt:lpstr>46_Pulse</vt:lpstr>
      <vt:lpstr>47_Pulse</vt:lpstr>
      <vt:lpstr>48_Pulse</vt:lpstr>
      <vt:lpstr>49_Pulse</vt:lpstr>
      <vt:lpstr>50_Pulse</vt:lpstr>
      <vt:lpstr>51_Pulse</vt:lpstr>
      <vt:lpstr>52_Pulse</vt:lpstr>
      <vt:lpstr>Document</vt:lpstr>
      <vt:lpstr>Jeopardy</vt:lpstr>
      <vt:lpstr>$100 Question from Vocabulary</vt:lpstr>
      <vt:lpstr>$100 Answer from Vocabulary</vt:lpstr>
      <vt:lpstr>$200 Question from Vocabulary</vt:lpstr>
      <vt:lpstr>$200 Answer from Vocabulary</vt:lpstr>
      <vt:lpstr>$300 Question from Vocabulary</vt:lpstr>
      <vt:lpstr>$300 Answer from Vocabulary</vt:lpstr>
      <vt:lpstr>$400 Question from Vocabulary</vt:lpstr>
      <vt:lpstr>$400 Answer from Vocabulary</vt:lpstr>
      <vt:lpstr>$500 Question from Vocabulary</vt:lpstr>
      <vt:lpstr>$500 Answer from Vocabulary</vt:lpstr>
      <vt:lpstr>$100 Question from Alexander</vt:lpstr>
      <vt:lpstr>$100 Answer from Alexander</vt:lpstr>
      <vt:lpstr>$200 Question from Alexander</vt:lpstr>
      <vt:lpstr>$200 Answer from Alexander</vt:lpstr>
      <vt:lpstr>$300 Question from Alexander</vt:lpstr>
      <vt:lpstr>$300 Answer from Alexander</vt:lpstr>
      <vt:lpstr>$400 Question from Alexander</vt:lpstr>
      <vt:lpstr>$400 Answer from Alexander</vt:lpstr>
      <vt:lpstr>$500 Question from Alexander</vt:lpstr>
      <vt:lpstr>$500 Answer from Alexander</vt:lpstr>
      <vt:lpstr>$100 Question from Syllables</vt:lpstr>
      <vt:lpstr>$100 Answer from Syllables</vt:lpstr>
      <vt:lpstr>$200 Question from Syllables</vt:lpstr>
      <vt:lpstr>$200 Answer from Syllables</vt:lpstr>
      <vt:lpstr>$300 Question from Syllables</vt:lpstr>
      <vt:lpstr>$300 Answer from Syllables</vt:lpstr>
      <vt:lpstr>$400 Question from Syllables</vt:lpstr>
      <vt:lpstr>$400 Answer from Syllables</vt:lpstr>
      <vt:lpstr>$500 Question from Syllables</vt:lpstr>
      <vt:lpstr>$500 Answer from Syllables</vt:lpstr>
      <vt:lpstr>$100 Question from People</vt:lpstr>
      <vt:lpstr>$100 Answer from People</vt:lpstr>
      <vt:lpstr>$200 Question from People</vt:lpstr>
      <vt:lpstr>$200 Answer from People</vt:lpstr>
      <vt:lpstr>$300 Question from People</vt:lpstr>
      <vt:lpstr>$300 Answer from People</vt:lpstr>
      <vt:lpstr>$400 Question from People</vt:lpstr>
      <vt:lpstr>$400 Answer from People</vt:lpstr>
      <vt:lpstr>$500 Question from People</vt:lpstr>
      <vt:lpstr>$500 Answer from People</vt:lpstr>
      <vt:lpstr>$100 Question from Animals</vt:lpstr>
      <vt:lpstr>$100 Answer from Animals</vt:lpstr>
      <vt:lpstr>$200 Question from Animals</vt:lpstr>
      <vt:lpstr>$200 Answer from Animals</vt:lpstr>
      <vt:lpstr>$300 Question from Animals</vt:lpstr>
      <vt:lpstr>$300 Answer from Animals</vt:lpstr>
      <vt:lpstr>$400 Question from Animals</vt:lpstr>
      <vt:lpstr>$400 Answer from Animals</vt:lpstr>
      <vt:lpstr>$500 Question from Animals</vt:lpstr>
      <vt:lpstr>$500 Answer from Animals</vt:lpstr>
      <vt:lpstr>Final Jeopardy</vt:lpstr>
      <vt:lpstr>Final Jeopardy Answer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Jeopardy</dc:title>
  <dc:creator>Doug</dc:creator>
  <cp:lastModifiedBy>mary.dubose</cp:lastModifiedBy>
  <cp:revision>11</cp:revision>
  <dcterms:created xsi:type="dcterms:W3CDTF">2011-06-16T03:08:32Z</dcterms:created>
  <dcterms:modified xsi:type="dcterms:W3CDTF">2012-04-03T20:51:28Z</dcterms:modified>
</cp:coreProperties>
</file>